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0" r:id="rId1"/>
  </p:sldMasterIdLst>
  <p:notesMasterIdLst>
    <p:notesMasterId r:id="rId9"/>
  </p:notesMasterIdLst>
  <p:handoutMasterIdLst>
    <p:handoutMasterId r:id="rId10"/>
  </p:handoutMasterIdLst>
  <p:sldIdLst>
    <p:sldId id="285" r:id="rId2"/>
    <p:sldId id="288" r:id="rId3"/>
    <p:sldId id="259" r:id="rId4"/>
    <p:sldId id="287" r:id="rId5"/>
    <p:sldId id="289" r:id="rId6"/>
    <p:sldId id="286" r:id="rId7"/>
    <p:sldId id="268" r:id="rId8"/>
  </p:sldIdLst>
  <p:sldSz cx="9144000" cy="5715000" type="screen16x10"/>
  <p:notesSz cx="6858000" cy="9144000"/>
  <p:embeddedFontLst>
    <p:embeddedFont>
      <p:font typeface="Calibri" panose="020F0502020204030204" pitchFamily="34" charset="0"/>
      <p:regular r:id="rId11"/>
      <p:bold r:id="rId12"/>
      <p:italic r:id="rId13"/>
      <p:boldItalic r:id="rId14"/>
    </p:embeddedFont>
    <p:embeddedFont>
      <p:font typeface="Mercury Text G1" charset="0"/>
      <p:regular r:id="rId15"/>
      <p:italic r:id="rId1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S" id="{4BB01FB2-F806-7B46-ABAD-E180E2CE7BB3}">
          <p14:sldIdLst/>
        </p14:section>
        <p14:section name="INDEX" id="{BF977F3F-E7FE-CB4A-8AB9-652644603C9C}">
          <p14:sldIdLst/>
        </p14:section>
        <p14:section name="DIVIDERS" id="{BA0E5900-3EA4-1842-9342-F8AD42A9654C}">
          <p14:sldIdLst>
            <p14:sldId id="285"/>
          </p14:sldIdLst>
        </p14:section>
        <p14:section name="CONTENT" id="{AC98C568-2B58-5C4D-9762-ACF59EEA9DB6}">
          <p14:sldIdLst>
            <p14:sldId id="288"/>
            <p14:sldId id="259"/>
            <p14:sldId id="287"/>
            <p14:sldId id="289"/>
            <p14:sldId id="286"/>
          </p14:sldIdLst>
        </p14:section>
        <p14:section name="ICONS GALORE" id="{2BA1657F-F7E6-8D44-8D74-3BABFD7168DF}">
          <p14:sldIdLst/>
        </p14:section>
        <p14:section name="END" id="{C2145344-618F-FC48-BB18-3AA5C57FE25C}">
          <p14:sldIdLst>
            <p14:sldId id="26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74"/>
    <p:restoredTop sz="94694"/>
  </p:normalViewPr>
  <p:slideViewPr>
    <p:cSldViewPr snapToGrid="0" snapToObjects="1">
      <p:cViewPr varScale="1">
        <p:scale>
          <a:sx n="93" d="100"/>
          <a:sy n="93" d="100"/>
        </p:scale>
        <p:origin x="580" y="60"/>
      </p:cViewPr>
      <p:guideLst/>
    </p:cSldViewPr>
  </p:slideViewPr>
  <p:notesTextViewPr>
    <p:cViewPr>
      <p:scale>
        <a:sx n="1" d="1"/>
        <a:sy n="1" d="1"/>
      </p:scale>
      <p:origin x="0" y="0"/>
    </p:cViewPr>
  </p:notesTextViewPr>
  <p:notesViewPr>
    <p:cSldViewPr snapToGrid="0" snapToObjects="1">
      <p:cViewPr varScale="1">
        <p:scale>
          <a:sx n="130" d="100"/>
          <a:sy n="130" d="100"/>
        </p:scale>
        <p:origin x="508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font" Target="fonts/font5.fntdata"/><Relationship Id="rId10" Type="http://schemas.openxmlformats.org/officeDocument/2006/relationships/handoutMaster" Target="handoutMasters/handoutMaster1.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font" Target="fonts/font4.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33EE2780-DC3B-2648-893C-E8AD12E095D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Espace réservé de la date 2">
            <a:extLst>
              <a:ext uri="{FF2B5EF4-FFF2-40B4-BE49-F238E27FC236}">
                <a16:creationId xmlns:a16="http://schemas.microsoft.com/office/drawing/2014/main" id="{6EB60FC7-2340-9841-8972-74090CA46F0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3E02B39-2CBA-6C42-8136-42D32E4B7AE6}" type="datetimeFigureOut">
              <a:rPr lang="en-GB" smtClean="0"/>
              <a:t>23/08/2023</a:t>
            </a:fld>
            <a:endParaRPr lang="en-GB"/>
          </a:p>
        </p:txBody>
      </p:sp>
      <p:sp>
        <p:nvSpPr>
          <p:cNvPr id="4" name="Espace réservé du pied de page 3">
            <a:extLst>
              <a:ext uri="{FF2B5EF4-FFF2-40B4-BE49-F238E27FC236}">
                <a16:creationId xmlns:a16="http://schemas.microsoft.com/office/drawing/2014/main" id="{28E3A0D9-52B6-514C-8DC4-B1AB334E42C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Espace réservé du numéro de diapositive 4">
            <a:extLst>
              <a:ext uri="{FF2B5EF4-FFF2-40B4-BE49-F238E27FC236}">
                <a16:creationId xmlns:a16="http://schemas.microsoft.com/office/drawing/2014/main" id="{1D814F29-FA69-B245-877A-69CCA94BB8C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E62467D-4717-2845-A909-1CC75E224AA9}" type="slidenum">
              <a:rPr lang="en-GB" smtClean="0"/>
              <a:t>‹#›</a:t>
            </a:fld>
            <a:endParaRPr lang="en-GB"/>
          </a:p>
        </p:txBody>
      </p:sp>
    </p:spTree>
    <p:extLst>
      <p:ext uri="{BB962C8B-B14F-4D97-AF65-F5344CB8AC3E}">
        <p14:creationId xmlns:p14="http://schemas.microsoft.com/office/powerpoint/2010/main" val="32905121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FuturaBT Light" panose="020B0302020204020303" pitchFamily="34" charset="77"/>
              </a:defRPr>
            </a:lvl1pPr>
          </a:lstStyle>
          <a:p>
            <a:endParaRPr lang="en-GB"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FuturaBT Light" panose="020B0302020204020303" pitchFamily="34" charset="77"/>
              </a:defRPr>
            </a:lvl1pPr>
          </a:lstStyle>
          <a:p>
            <a:fld id="{AEDA5DC5-7C44-5D40-AC35-97517E643713}" type="datetimeFigureOut">
              <a:rPr lang="en-GB" smtClean="0"/>
              <a:pPr/>
              <a:t>23/08/2023</a:t>
            </a:fld>
            <a:endParaRPr lang="en-GB" dirty="0"/>
          </a:p>
        </p:txBody>
      </p:sp>
      <p:sp>
        <p:nvSpPr>
          <p:cNvPr id="4" name="Espace réservé de l'image des diapositives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GB" dirty="0"/>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FuturaBT Light" panose="020B0302020204020303" pitchFamily="34" charset="77"/>
              </a:defRPr>
            </a:lvl1pPr>
          </a:lstStyle>
          <a:p>
            <a:endParaRPr lang="en-GB"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FuturaBT Light" panose="020B0302020204020303" pitchFamily="34" charset="77"/>
              </a:defRPr>
            </a:lvl1pPr>
          </a:lstStyle>
          <a:p>
            <a:fld id="{D7ADFE6F-9BAD-834D-BC73-DF32B49AB46E}" type="slidenum">
              <a:rPr lang="en-GB" smtClean="0"/>
              <a:pPr/>
              <a:t>‹#›</a:t>
            </a:fld>
            <a:endParaRPr lang="en-GB" dirty="0"/>
          </a:p>
        </p:txBody>
      </p:sp>
    </p:spTree>
    <p:extLst>
      <p:ext uri="{BB962C8B-B14F-4D97-AF65-F5344CB8AC3E}">
        <p14:creationId xmlns:p14="http://schemas.microsoft.com/office/powerpoint/2010/main" val="1103177593"/>
      </p:ext>
    </p:extLst>
  </p:cSld>
  <p:clrMap bg1="lt1" tx1="dk1" bg2="lt2" tx2="dk2" accent1="accent1" accent2="accent2" accent3="accent3" accent4="accent4" accent5="accent5" accent6="accent6" hlink="hlink" folHlink="folHlink"/>
  <p:notesStyle>
    <a:lvl1pPr marL="0" algn="l" defTabSz="713232" rtl="0" eaLnBrk="1" latinLnBrk="0" hangingPunct="1">
      <a:defRPr sz="936" b="0" i="0" kern="1200">
        <a:solidFill>
          <a:schemeClr val="tx1"/>
        </a:solidFill>
        <a:latin typeface="FuturaBT Light" panose="020B0302020204020303" pitchFamily="34" charset="77"/>
        <a:ea typeface="+mn-ea"/>
        <a:cs typeface="+mn-cs"/>
      </a:defRPr>
    </a:lvl1pPr>
    <a:lvl2pPr marL="356616" algn="l" defTabSz="713232" rtl="0" eaLnBrk="1" latinLnBrk="0" hangingPunct="1">
      <a:defRPr sz="936" b="0" i="0" kern="1200">
        <a:solidFill>
          <a:schemeClr val="tx1"/>
        </a:solidFill>
        <a:latin typeface="FuturaBT Light" panose="020B0302020204020303" pitchFamily="34" charset="77"/>
        <a:ea typeface="+mn-ea"/>
        <a:cs typeface="+mn-cs"/>
      </a:defRPr>
    </a:lvl2pPr>
    <a:lvl3pPr marL="713232" algn="l" defTabSz="713232" rtl="0" eaLnBrk="1" latinLnBrk="0" hangingPunct="1">
      <a:defRPr sz="936" b="0" i="0" kern="1200">
        <a:solidFill>
          <a:schemeClr val="tx1"/>
        </a:solidFill>
        <a:latin typeface="FuturaBT Light" panose="020B0302020204020303" pitchFamily="34" charset="77"/>
        <a:ea typeface="+mn-ea"/>
        <a:cs typeface="+mn-cs"/>
      </a:defRPr>
    </a:lvl3pPr>
    <a:lvl4pPr marL="1069848" algn="l" defTabSz="713232" rtl="0" eaLnBrk="1" latinLnBrk="0" hangingPunct="1">
      <a:defRPr sz="936" b="0" i="0" kern="1200">
        <a:solidFill>
          <a:schemeClr val="tx1"/>
        </a:solidFill>
        <a:latin typeface="FuturaBT Light" panose="020B0302020204020303" pitchFamily="34" charset="77"/>
        <a:ea typeface="+mn-ea"/>
        <a:cs typeface="+mn-cs"/>
      </a:defRPr>
    </a:lvl4pPr>
    <a:lvl5pPr marL="1426464" algn="l" defTabSz="713232" rtl="0" eaLnBrk="1" latinLnBrk="0" hangingPunct="1">
      <a:defRPr sz="936" b="0" i="0" kern="1200">
        <a:solidFill>
          <a:schemeClr val="tx1"/>
        </a:solidFill>
        <a:latin typeface="FuturaBT Light" panose="020B0302020204020303" pitchFamily="34" charset="77"/>
        <a:ea typeface="+mn-ea"/>
        <a:cs typeface="+mn-cs"/>
      </a:defRPr>
    </a:lvl5pPr>
    <a:lvl6pPr marL="1783080" algn="l" defTabSz="713232" rtl="0" eaLnBrk="1" latinLnBrk="0" hangingPunct="1">
      <a:defRPr sz="936" kern="1200">
        <a:solidFill>
          <a:schemeClr val="tx1"/>
        </a:solidFill>
        <a:latin typeface="+mn-lt"/>
        <a:ea typeface="+mn-ea"/>
        <a:cs typeface="+mn-cs"/>
      </a:defRPr>
    </a:lvl6pPr>
    <a:lvl7pPr marL="2139696" algn="l" defTabSz="713232" rtl="0" eaLnBrk="1" latinLnBrk="0" hangingPunct="1">
      <a:defRPr sz="936" kern="1200">
        <a:solidFill>
          <a:schemeClr val="tx1"/>
        </a:solidFill>
        <a:latin typeface="+mn-lt"/>
        <a:ea typeface="+mn-ea"/>
        <a:cs typeface="+mn-cs"/>
      </a:defRPr>
    </a:lvl7pPr>
    <a:lvl8pPr marL="2496312" algn="l" defTabSz="713232" rtl="0" eaLnBrk="1" latinLnBrk="0" hangingPunct="1">
      <a:defRPr sz="936" kern="1200">
        <a:solidFill>
          <a:schemeClr val="tx1"/>
        </a:solidFill>
        <a:latin typeface="+mn-lt"/>
        <a:ea typeface="+mn-ea"/>
        <a:cs typeface="+mn-cs"/>
      </a:defRPr>
    </a:lvl8pPr>
    <a:lvl9pPr marL="2852928" algn="l" defTabSz="713232" rtl="0" eaLnBrk="1" latinLnBrk="0" hangingPunct="1">
      <a:defRPr sz="936"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10" name="Espace réservé pour une image  9">
            <a:extLst>
              <a:ext uri="{FF2B5EF4-FFF2-40B4-BE49-F238E27FC236}">
                <a16:creationId xmlns:a16="http://schemas.microsoft.com/office/drawing/2014/main" id="{443EE054-29A1-9440-91A9-12563B758BC7}"/>
              </a:ext>
            </a:extLst>
          </p:cNvPr>
          <p:cNvSpPr>
            <a:spLocks noGrp="1"/>
          </p:cNvSpPr>
          <p:nvPr>
            <p:ph type="pic" sz="quarter" idx="10" hasCustomPrompt="1"/>
          </p:nvPr>
        </p:nvSpPr>
        <p:spPr>
          <a:xfrm>
            <a:off x="0" y="0"/>
            <a:ext cx="9144000" cy="5715000"/>
          </a:xfrm>
          <a:solidFill>
            <a:schemeClr val="bg1">
              <a:lumMod val="85000"/>
            </a:schemeClr>
          </a:solidFill>
        </p:spPr>
        <p:txBody>
          <a:bodyPr bIns="720000" anchor="b">
            <a:normAutofit/>
          </a:bodyPr>
          <a:lstStyle>
            <a:lvl1pPr marL="0" indent="0" algn="ctr">
              <a:buNone/>
              <a:defRPr sz="1000" spc="300">
                <a:solidFill>
                  <a:schemeClr val="accent1"/>
                </a:solidFill>
              </a:defRPr>
            </a:lvl1pPr>
          </a:lstStyle>
          <a:p>
            <a:r>
              <a:rPr lang="en-GB" dirty="0"/>
              <a:t>CLICK TO LOAD IMAGE</a:t>
            </a:r>
          </a:p>
        </p:txBody>
      </p:sp>
      <p:pic>
        <p:nvPicPr>
          <p:cNvPr id="8" name="Image 7">
            <a:extLst>
              <a:ext uri="{FF2B5EF4-FFF2-40B4-BE49-F238E27FC236}">
                <a16:creationId xmlns:a16="http://schemas.microsoft.com/office/drawing/2014/main" id="{13ACA178-33C3-BC4D-8D21-1A1719ABD108}"/>
              </a:ext>
            </a:extLst>
          </p:cNvPr>
          <p:cNvPicPr>
            <a:picLocks noChangeAspect="1"/>
          </p:cNvPicPr>
          <p:nvPr userDrawn="1"/>
        </p:nvPicPr>
        <p:blipFill>
          <a:blip r:embed="rId2"/>
          <a:stretch>
            <a:fillRect/>
          </a:stretch>
        </p:blipFill>
        <p:spPr>
          <a:xfrm>
            <a:off x="4255537" y="0"/>
            <a:ext cx="632926" cy="1243750"/>
          </a:xfrm>
          <a:prstGeom prst="rect">
            <a:avLst/>
          </a:prstGeom>
        </p:spPr>
      </p:pic>
      <p:sp>
        <p:nvSpPr>
          <p:cNvPr id="2" name="Title 1"/>
          <p:cNvSpPr>
            <a:spLocks noGrp="1"/>
          </p:cNvSpPr>
          <p:nvPr>
            <p:ph type="ctrTitle" hasCustomPrompt="1"/>
          </p:nvPr>
        </p:nvSpPr>
        <p:spPr>
          <a:xfrm>
            <a:off x="800100" y="2350964"/>
            <a:ext cx="7543800" cy="697367"/>
          </a:xfrm>
        </p:spPr>
        <p:txBody>
          <a:bodyPr lIns="0" tIns="0" rIns="0" bIns="0" anchor="ctr">
            <a:noAutofit/>
          </a:bodyPr>
          <a:lstStyle>
            <a:lvl1pPr algn="ctr">
              <a:defRPr sz="2800" spc="600">
                <a:solidFill>
                  <a:schemeClr val="accent2"/>
                </a:solidFill>
              </a:defRPr>
            </a:lvl1pPr>
          </a:lstStyle>
          <a:p>
            <a:r>
              <a:rPr lang="fr-FR" dirty="0"/>
              <a:t>PRESENTATION TITLE</a:t>
            </a:r>
            <a:endParaRPr lang="en-US" dirty="0"/>
          </a:p>
        </p:txBody>
      </p:sp>
      <p:sp>
        <p:nvSpPr>
          <p:cNvPr id="3" name="Subtitle 2"/>
          <p:cNvSpPr>
            <a:spLocks noGrp="1"/>
          </p:cNvSpPr>
          <p:nvPr>
            <p:ph type="subTitle" idx="1" hasCustomPrompt="1"/>
          </p:nvPr>
        </p:nvSpPr>
        <p:spPr>
          <a:xfrm>
            <a:off x="1143000" y="3282226"/>
            <a:ext cx="6858000" cy="483612"/>
          </a:xfrm>
        </p:spPr>
        <p:txBody>
          <a:bodyPr lIns="0" tIns="0" rIns="0" bIns="0" anchor="ctr">
            <a:noAutofit/>
          </a:bodyPr>
          <a:lstStyle>
            <a:lvl1pPr marL="0" indent="0" algn="ctr">
              <a:buNone/>
              <a:defRPr sz="1400" spc="300">
                <a:solidFill>
                  <a:schemeClr val="accent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dirty="0"/>
              <a:t>PRESENTATION SUBTITLE</a:t>
            </a:r>
            <a:endParaRPr lang="en-US" dirty="0"/>
          </a:p>
        </p:txBody>
      </p:sp>
    </p:spTree>
    <p:extLst>
      <p:ext uri="{BB962C8B-B14F-4D97-AF65-F5344CB8AC3E}">
        <p14:creationId xmlns:p14="http://schemas.microsoft.com/office/powerpoint/2010/main" val="2426520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UR COLUMNS IMAGES SLIDE">
    <p:spTree>
      <p:nvGrpSpPr>
        <p:cNvPr id="1" name=""/>
        <p:cNvGrpSpPr/>
        <p:nvPr/>
      </p:nvGrpSpPr>
      <p:grpSpPr>
        <a:xfrm>
          <a:off x="0" y="0"/>
          <a:ext cx="0" cy="0"/>
          <a:chOff x="0" y="0"/>
          <a:chExt cx="0" cy="0"/>
        </a:xfrm>
      </p:grpSpPr>
      <p:cxnSp>
        <p:nvCxnSpPr>
          <p:cNvPr id="15" name="Connecteur droit 14">
            <a:extLst>
              <a:ext uri="{FF2B5EF4-FFF2-40B4-BE49-F238E27FC236}">
                <a16:creationId xmlns:a16="http://schemas.microsoft.com/office/drawing/2014/main" id="{6ECCF684-C722-5D4F-BC20-14030A015928}"/>
              </a:ext>
            </a:extLst>
          </p:cNvPr>
          <p:cNvCxnSpPr>
            <a:cxnSpLocks/>
          </p:cNvCxnSpPr>
          <p:nvPr userDrawn="1"/>
        </p:nvCxnSpPr>
        <p:spPr>
          <a:xfrm>
            <a:off x="362516" y="564541"/>
            <a:ext cx="8388000" cy="0"/>
          </a:xfrm>
          <a:prstGeom prst="line">
            <a:avLst/>
          </a:prstGeom>
          <a:ln w="3175"/>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B8E756F3-6801-2B4B-8396-17A318EB8B07}"/>
              </a:ext>
            </a:extLst>
          </p:cNvPr>
          <p:cNvSpPr/>
          <p:nvPr userDrawn="1"/>
        </p:nvSpPr>
        <p:spPr>
          <a:xfrm>
            <a:off x="4223891" y="0"/>
            <a:ext cx="696219" cy="8494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noProof="0" dirty="0">
              <a:latin typeface="FuturaBT Light" panose="020B0302020204020303" pitchFamily="34" charset="77"/>
            </a:endParaRPr>
          </a:p>
        </p:txBody>
      </p:sp>
      <p:sp>
        <p:nvSpPr>
          <p:cNvPr id="2" name="Title 1"/>
          <p:cNvSpPr>
            <a:spLocks noGrp="1"/>
          </p:cNvSpPr>
          <p:nvPr>
            <p:ph type="title" hasCustomPrompt="1"/>
          </p:nvPr>
        </p:nvSpPr>
        <p:spPr>
          <a:xfrm>
            <a:off x="362516" y="1020511"/>
            <a:ext cx="8388000" cy="623539"/>
          </a:xfrm>
        </p:spPr>
        <p:txBody>
          <a:bodyPr>
            <a:normAutofit/>
          </a:bodyPr>
          <a:lstStyle>
            <a:lvl1pPr algn="ctr">
              <a:lnSpc>
                <a:spcPct val="120000"/>
              </a:lnSpc>
              <a:defRPr sz="2000" spc="300">
                <a:solidFill>
                  <a:schemeClr val="accent2"/>
                </a:solidFill>
              </a:defRPr>
            </a:lvl1pPr>
          </a:lstStyle>
          <a:p>
            <a:r>
              <a:rPr lang="en-GB" noProof="0" dirty="0"/>
              <a:t>FOUR COLUMNS IMAGES SLIDE</a:t>
            </a:r>
          </a:p>
        </p:txBody>
      </p:sp>
      <p:sp>
        <p:nvSpPr>
          <p:cNvPr id="8" name="Footer Placeholder 4">
            <a:extLst>
              <a:ext uri="{FF2B5EF4-FFF2-40B4-BE49-F238E27FC236}">
                <a16:creationId xmlns:a16="http://schemas.microsoft.com/office/drawing/2014/main" id="{00750613-38D0-024C-B41E-1D5DF57FE915}"/>
              </a:ext>
            </a:extLst>
          </p:cNvPr>
          <p:cNvSpPr>
            <a:spLocks noGrp="1"/>
          </p:cNvSpPr>
          <p:nvPr>
            <p:ph type="ftr" sz="quarter" idx="11"/>
          </p:nvPr>
        </p:nvSpPr>
        <p:spPr>
          <a:xfrm>
            <a:off x="0" y="260270"/>
            <a:ext cx="3086100" cy="304271"/>
          </a:xfrm>
          <a:prstGeom prst="rect">
            <a:avLst/>
          </a:prstGeom>
        </p:spPr>
        <p:txBody>
          <a:bodyPr lIns="360000" rIns="0">
            <a:noAutofit/>
          </a:bodyPr>
          <a:lstStyle>
            <a:lvl1pPr algn="l">
              <a:defRPr sz="800" spc="300">
                <a:solidFill>
                  <a:schemeClr val="accent1"/>
                </a:solidFill>
              </a:defRPr>
            </a:lvl1pPr>
          </a:lstStyle>
          <a:p>
            <a:r>
              <a:rPr lang="en-GB" noProof="0" dirty="0"/>
              <a:t>PRESENTATION TITLE</a:t>
            </a:r>
          </a:p>
        </p:txBody>
      </p:sp>
      <p:sp>
        <p:nvSpPr>
          <p:cNvPr id="9" name="Slide Number Placeholder 5">
            <a:extLst>
              <a:ext uri="{FF2B5EF4-FFF2-40B4-BE49-F238E27FC236}">
                <a16:creationId xmlns:a16="http://schemas.microsoft.com/office/drawing/2014/main" id="{646B095E-F0A8-1B4E-B6BA-2A5E6BE3A169}"/>
              </a:ext>
            </a:extLst>
          </p:cNvPr>
          <p:cNvSpPr>
            <a:spLocks noGrp="1"/>
          </p:cNvSpPr>
          <p:nvPr>
            <p:ph type="sldNum" sz="quarter" idx="12"/>
          </p:nvPr>
        </p:nvSpPr>
        <p:spPr>
          <a:xfrm>
            <a:off x="8197794" y="5157918"/>
            <a:ext cx="946205" cy="304271"/>
          </a:xfrm>
          <a:prstGeom prst="rect">
            <a:avLst/>
          </a:prstGeom>
        </p:spPr>
        <p:txBody>
          <a:bodyPr lIns="0" rIns="360000">
            <a:noAutofit/>
          </a:bodyPr>
          <a:lstStyle>
            <a:lvl1pPr>
              <a:defRPr>
                <a:solidFill>
                  <a:schemeClr val="accent1"/>
                </a:solidFill>
              </a:defRPr>
            </a:lvl1pPr>
          </a:lstStyle>
          <a:p>
            <a:fld id="{0B8CC93F-C9C5-DE4D-BD15-EADCCAAD183A}" type="slidenum">
              <a:rPr lang="en-GB" noProof="0" smtClean="0"/>
              <a:pPr/>
              <a:t>‹#›</a:t>
            </a:fld>
            <a:endParaRPr lang="en-GB" noProof="0" dirty="0"/>
          </a:p>
        </p:txBody>
      </p:sp>
      <p:pic>
        <p:nvPicPr>
          <p:cNvPr id="10" name="Image 9">
            <a:extLst>
              <a:ext uri="{FF2B5EF4-FFF2-40B4-BE49-F238E27FC236}">
                <a16:creationId xmlns:a16="http://schemas.microsoft.com/office/drawing/2014/main" id="{E6E48043-0570-394B-AC9C-585B8CAECC05}"/>
              </a:ext>
            </a:extLst>
          </p:cNvPr>
          <p:cNvPicPr>
            <a:picLocks noChangeAspect="1"/>
          </p:cNvPicPr>
          <p:nvPr userDrawn="1"/>
        </p:nvPicPr>
        <p:blipFill>
          <a:blip r:embed="rId2"/>
          <a:stretch>
            <a:fillRect/>
          </a:stretch>
        </p:blipFill>
        <p:spPr>
          <a:xfrm>
            <a:off x="4355852" y="0"/>
            <a:ext cx="432296" cy="849498"/>
          </a:xfrm>
          <a:prstGeom prst="rect">
            <a:avLst/>
          </a:prstGeom>
        </p:spPr>
      </p:pic>
      <p:cxnSp>
        <p:nvCxnSpPr>
          <p:cNvPr id="21" name="Connecteur droit 20">
            <a:extLst>
              <a:ext uri="{FF2B5EF4-FFF2-40B4-BE49-F238E27FC236}">
                <a16:creationId xmlns:a16="http://schemas.microsoft.com/office/drawing/2014/main" id="{C03C5165-9E26-ED43-9A4C-3DF4B1A4D8F5}"/>
              </a:ext>
            </a:extLst>
          </p:cNvPr>
          <p:cNvCxnSpPr>
            <a:cxnSpLocks/>
          </p:cNvCxnSpPr>
          <p:nvPr userDrawn="1"/>
        </p:nvCxnSpPr>
        <p:spPr>
          <a:xfrm>
            <a:off x="362516" y="5462548"/>
            <a:ext cx="8388000" cy="0"/>
          </a:xfrm>
          <a:prstGeom prst="line">
            <a:avLst/>
          </a:prstGeom>
          <a:ln w="3175"/>
        </p:spPr>
        <p:style>
          <a:lnRef idx="1">
            <a:schemeClr val="accent1"/>
          </a:lnRef>
          <a:fillRef idx="0">
            <a:schemeClr val="accent1"/>
          </a:fillRef>
          <a:effectRef idx="0">
            <a:schemeClr val="accent1"/>
          </a:effectRef>
          <a:fontRef idx="minor">
            <a:schemeClr val="tx1"/>
          </a:fontRef>
        </p:style>
      </p:cxnSp>
      <p:sp>
        <p:nvSpPr>
          <p:cNvPr id="5" name="Espace réservé du texte 4">
            <a:extLst>
              <a:ext uri="{FF2B5EF4-FFF2-40B4-BE49-F238E27FC236}">
                <a16:creationId xmlns:a16="http://schemas.microsoft.com/office/drawing/2014/main" id="{75370F8C-73F3-8B4A-8F4D-43752B31C01E}"/>
              </a:ext>
            </a:extLst>
          </p:cNvPr>
          <p:cNvSpPr>
            <a:spLocks noGrp="1"/>
          </p:cNvSpPr>
          <p:nvPr>
            <p:ph type="body" sz="quarter" idx="13" hasCustomPrompt="1"/>
          </p:nvPr>
        </p:nvSpPr>
        <p:spPr>
          <a:xfrm>
            <a:off x="362516" y="4356406"/>
            <a:ext cx="1964954" cy="778040"/>
          </a:xfrm>
        </p:spPr>
        <p:txBody>
          <a:bodyPr lIns="0" tIns="0" rIns="0" bIns="0" anchor="ctr">
            <a:noAutofit/>
          </a:bodyPr>
          <a:lstStyle>
            <a:lvl1pPr marL="0" indent="0" algn="ctr">
              <a:lnSpc>
                <a:spcPct val="110000"/>
              </a:lnSpc>
              <a:spcBef>
                <a:spcPts val="0"/>
              </a:spcBef>
              <a:buNone/>
              <a:defRPr sz="1000"/>
            </a:lvl1pPr>
            <a:lvl2pPr marL="342900" indent="0">
              <a:buNone/>
              <a:defRPr sz="1200"/>
            </a:lvl2pPr>
            <a:lvl3pPr marL="685800" indent="0">
              <a:buNone/>
              <a:defRPr sz="1200"/>
            </a:lvl3pPr>
            <a:lvl4pPr marL="1028700" indent="0">
              <a:buNone/>
              <a:defRPr sz="1200"/>
            </a:lvl4pPr>
            <a:lvl5pPr marL="1371600" indent="0">
              <a:buNone/>
              <a:defRPr sz="1200"/>
            </a:lvl5pPr>
          </a:lstStyle>
          <a:p>
            <a:pPr lvl="0"/>
            <a:r>
              <a:rPr lang="en-GB" noProof="0" dirty="0"/>
              <a:t>Simply dummy text of the printing and typesetting industry. Lorem Ipsum has been the industry's standard dummy text.</a:t>
            </a:r>
          </a:p>
        </p:txBody>
      </p:sp>
      <p:sp>
        <p:nvSpPr>
          <p:cNvPr id="11" name="Espace réservé du texte 10">
            <a:extLst>
              <a:ext uri="{FF2B5EF4-FFF2-40B4-BE49-F238E27FC236}">
                <a16:creationId xmlns:a16="http://schemas.microsoft.com/office/drawing/2014/main" id="{8E6EF8D8-3121-8347-9210-A61CFCBCA8CA}"/>
              </a:ext>
            </a:extLst>
          </p:cNvPr>
          <p:cNvSpPr>
            <a:spLocks noGrp="1"/>
          </p:cNvSpPr>
          <p:nvPr>
            <p:ph type="body" sz="quarter" idx="14" hasCustomPrompt="1"/>
          </p:nvPr>
        </p:nvSpPr>
        <p:spPr>
          <a:xfrm>
            <a:off x="362516" y="1644700"/>
            <a:ext cx="8388000" cy="415925"/>
          </a:xfrm>
        </p:spPr>
        <p:txBody>
          <a:bodyPr anchor="ctr">
            <a:noAutofit/>
          </a:bodyPr>
          <a:lstStyle>
            <a:lvl1pPr marL="0" indent="0" algn="ctr">
              <a:lnSpc>
                <a:spcPct val="100000"/>
              </a:lnSpc>
              <a:buNone/>
              <a:defRPr sz="1200" b="0" i="0" spc="300">
                <a:solidFill>
                  <a:schemeClr val="accent1"/>
                </a:solidFill>
                <a:latin typeface="FuturaBT Light" panose="020B0302020204020303" pitchFamily="34" charset="77"/>
              </a:defRPr>
            </a:lvl1pPr>
            <a:lvl2pPr marL="342900" indent="0">
              <a:buNone/>
              <a:defRPr sz="1200" b="0" i="0">
                <a:solidFill>
                  <a:schemeClr val="accent1"/>
                </a:solidFill>
                <a:latin typeface="FuturaBT Light" panose="020B0302020204020303" pitchFamily="34" charset="77"/>
              </a:defRPr>
            </a:lvl2pPr>
            <a:lvl3pPr marL="685800" indent="0">
              <a:buNone/>
              <a:defRPr sz="1200" b="0" i="0">
                <a:solidFill>
                  <a:schemeClr val="accent1"/>
                </a:solidFill>
                <a:latin typeface="FuturaBT Light" panose="020B0302020204020303" pitchFamily="34" charset="77"/>
              </a:defRPr>
            </a:lvl3pPr>
            <a:lvl4pPr marL="1028700" indent="0">
              <a:buNone/>
              <a:defRPr sz="1200" b="0" i="0">
                <a:solidFill>
                  <a:schemeClr val="accent1"/>
                </a:solidFill>
                <a:latin typeface="FuturaBT Light" panose="020B0302020204020303" pitchFamily="34" charset="77"/>
              </a:defRPr>
            </a:lvl4pPr>
            <a:lvl5pPr marL="1371600" indent="0">
              <a:buNone/>
              <a:defRPr sz="1200" b="0" i="0">
                <a:solidFill>
                  <a:schemeClr val="accent1"/>
                </a:solidFill>
                <a:latin typeface="FuturaBT Light" panose="020B0302020204020303" pitchFamily="34" charset="77"/>
              </a:defRPr>
            </a:lvl5pPr>
          </a:lstStyle>
          <a:p>
            <a:pPr lvl="0"/>
            <a:r>
              <a:rPr lang="en-GB" noProof="0"/>
              <a:t>CLICK TO MODIFY TEXT</a:t>
            </a:r>
          </a:p>
        </p:txBody>
      </p:sp>
      <p:sp>
        <p:nvSpPr>
          <p:cNvPr id="12" name="Espace réservé du texte 4">
            <a:extLst>
              <a:ext uri="{FF2B5EF4-FFF2-40B4-BE49-F238E27FC236}">
                <a16:creationId xmlns:a16="http://schemas.microsoft.com/office/drawing/2014/main" id="{291E5D36-DB70-6A4D-98AE-643041885322}"/>
              </a:ext>
            </a:extLst>
          </p:cNvPr>
          <p:cNvSpPr>
            <a:spLocks noGrp="1"/>
          </p:cNvSpPr>
          <p:nvPr>
            <p:ph type="body" sz="quarter" idx="16" hasCustomPrompt="1"/>
          </p:nvPr>
        </p:nvSpPr>
        <p:spPr>
          <a:xfrm>
            <a:off x="362516" y="2360051"/>
            <a:ext cx="1964954" cy="382559"/>
          </a:xfrm>
        </p:spPr>
        <p:txBody>
          <a:bodyPr lIns="0" tIns="0" rIns="0" bIns="0" anchor="ctr">
            <a:noAutofit/>
          </a:bodyPr>
          <a:lstStyle>
            <a:lvl1pPr marL="0" indent="0" algn="ctr">
              <a:lnSpc>
                <a:spcPct val="100000"/>
              </a:lnSpc>
              <a:spcBef>
                <a:spcPts val="0"/>
              </a:spcBef>
              <a:buNone/>
              <a:defRPr sz="1400" b="0" i="0">
                <a:latin typeface="Mercury Text G1" pitchFamily="2" charset="0"/>
              </a:defRPr>
            </a:lvl1pPr>
            <a:lvl2pPr marL="342900" indent="0">
              <a:buNone/>
              <a:defRPr sz="1200"/>
            </a:lvl2pPr>
            <a:lvl3pPr marL="685800" indent="0">
              <a:buNone/>
              <a:defRPr sz="1200"/>
            </a:lvl3pPr>
            <a:lvl4pPr marL="1028700" indent="0">
              <a:buNone/>
              <a:defRPr sz="1200"/>
            </a:lvl4pPr>
            <a:lvl5pPr marL="1371600" indent="0">
              <a:buNone/>
              <a:defRPr sz="1200"/>
            </a:lvl5pPr>
          </a:lstStyle>
          <a:p>
            <a:pPr lvl="0"/>
            <a:r>
              <a:rPr lang="en-GB" noProof="0" dirty="0"/>
              <a:t>Modify Text</a:t>
            </a:r>
          </a:p>
        </p:txBody>
      </p:sp>
      <p:sp>
        <p:nvSpPr>
          <p:cNvPr id="22" name="Date Placeholder 3">
            <a:extLst>
              <a:ext uri="{FF2B5EF4-FFF2-40B4-BE49-F238E27FC236}">
                <a16:creationId xmlns:a16="http://schemas.microsoft.com/office/drawing/2014/main" id="{EA768F9D-4B24-A543-9E23-ED9F5644664E}"/>
              </a:ext>
            </a:extLst>
          </p:cNvPr>
          <p:cNvSpPr>
            <a:spLocks noGrp="1"/>
          </p:cNvSpPr>
          <p:nvPr>
            <p:ph type="dt" sz="half" idx="10"/>
          </p:nvPr>
        </p:nvSpPr>
        <p:spPr>
          <a:xfrm>
            <a:off x="7086600" y="260270"/>
            <a:ext cx="2057400" cy="304271"/>
          </a:xfrm>
          <a:prstGeom prst="rect">
            <a:avLst/>
          </a:prstGeom>
        </p:spPr>
        <p:txBody>
          <a:bodyPr lIns="0" rIns="360000">
            <a:noAutofit/>
          </a:bodyPr>
          <a:lstStyle>
            <a:lvl1pPr algn="r">
              <a:defRPr sz="800" spc="300">
                <a:solidFill>
                  <a:schemeClr val="accent1"/>
                </a:solidFill>
              </a:defRPr>
            </a:lvl1pPr>
          </a:lstStyle>
          <a:p>
            <a:r>
              <a:rPr lang="fr-FR" noProof="0" dirty="0"/>
              <a:t>JULY 2019</a:t>
            </a:r>
            <a:endParaRPr lang="en-GB" noProof="0" dirty="0"/>
          </a:p>
        </p:txBody>
      </p:sp>
      <p:sp>
        <p:nvSpPr>
          <p:cNvPr id="23" name="Espace réservé pour une image  9">
            <a:extLst>
              <a:ext uri="{FF2B5EF4-FFF2-40B4-BE49-F238E27FC236}">
                <a16:creationId xmlns:a16="http://schemas.microsoft.com/office/drawing/2014/main" id="{42173725-983B-CF4E-B025-24B926F3A193}"/>
              </a:ext>
            </a:extLst>
          </p:cNvPr>
          <p:cNvSpPr>
            <a:spLocks noGrp="1"/>
          </p:cNvSpPr>
          <p:nvPr>
            <p:ph type="pic" sz="quarter" idx="15" hasCustomPrompt="1"/>
          </p:nvPr>
        </p:nvSpPr>
        <p:spPr>
          <a:xfrm>
            <a:off x="362516" y="2742610"/>
            <a:ext cx="1964954" cy="1613796"/>
          </a:xfrm>
          <a:solidFill>
            <a:schemeClr val="bg1">
              <a:lumMod val="85000"/>
            </a:schemeClr>
          </a:solidFill>
        </p:spPr>
        <p:txBody>
          <a:bodyPr tIns="0" bIns="0" anchor="ctr">
            <a:normAutofit/>
          </a:bodyPr>
          <a:lstStyle>
            <a:lvl1pPr marL="0" indent="0" algn="ctr">
              <a:buNone/>
              <a:defRPr sz="1200" spc="300">
                <a:solidFill>
                  <a:schemeClr val="accent1"/>
                </a:solidFill>
              </a:defRPr>
            </a:lvl1pPr>
          </a:lstStyle>
          <a:p>
            <a:r>
              <a:rPr lang="en-GB" noProof="0" dirty="0"/>
              <a:t>CLICK TO LOAD IMAGE</a:t>
            </a:r>
          </a:p>
        </p:txBody>
      </p:sp>
      <p:sp>
        <p:nvSpPr>
          <p:cNvPr id="29" name="Espace réservé du texte 4">
            <a:extLst>
              <a:ext uri="{FF2B5EF4-FFF2-40B4-BE49-F238E27FC236}">
                <a16:creationId xmlns:a16="http://schemas.microsoft.com/office/drawing/2014/main" id="{D66233BF-70FA-1243-937B-615EF6C0BE9A}"/>
              </a:ext>
            </a:extLst>
          </p:cNvPr>
          <p:cNvSpPr>
            <a:spLocks noGrp="1"/>
          </p:cNvSpPr>
          <p:nvPr>
            <p:ph type="body" sz="quarter" idx="17" hasCustomPrompt="1"/>
          </p:nvPr>
        </p:nvSpPr>
        <p:spPr>
          <a:xfrm>
            <a:off x="2503530" y="4356406"/>
            <a:ext cx="1964954" cy="778040"/>
          </a:xfrm>
        </p:spPr>
        <p:txBody>
          <a:bodyPr lIns="0" tIns="0" rIns="0" bIns="0" anchor="ctr">
            <a:noAutofit/>
          </a:bodyPr>
          <a:lstStyle>
            <a:lvl1pPr marL="0" indent="0" algn="ctr">
              <a:lnSpc>
                <a:spcPct val="110000"/>
              </a:lnSpc>
              <a:spcBef>
                <a:spcPts val="0"/>
              </a:spcBef>
              <a:buNone/>
              <a:defRPr sz="1000"/>
            </a:lvl1pPr>
            <a:lvl2pPr marL="342900" indent="0">
              <a:buNone/>
              <a:defRPr sz="1200"/>
            </a:lvl2pPr>
            <a:lvl3pPr marL="685800" indent="0">
              <a:buNone/>
              <a:defRPr sz="1200"/>
            </a:lvl3pPr>
            <a:lvl4pPr marL="1028700" indent="0">
              <a:buNone/>
              <a:defRPr sz="1200"/>
            </a:lvl4pPr>
            <a:lvl5pPr marL="1371600" indent="0">
              <a:buNone/>
              <a:defRPr sz="1200"/>
            </a:lvl5pPr>
          </a:lstStyle>
          <a:p>
            <a:pPr lvl="0"/>
            <a:r>
              <a:rPr lang="en-GB" noProof="0" dirty="0"/>
              <a:t>Simply dummy text of the printing and typesetting industry. Lorem Ipsum has been the industry's standard dummy text.</a:t>
            </a:r>
          </a:p>
        </p:txBody>
      </p:sp>
      <p:sp>
        <p:nvSpPr>
          <p:cNvPr id="30" name="Espace réservé du texte 4">
            <a:extLst>
              <a:ext uri="{FF2B5EF4-FFF2-40B4-BE49-F238E27FC236}">
                <a16:creationId xmlns:a16="http://schemas.microsoft.com/office/drawing/2014/main" id="{E4A821EA-0527-1E45-980B-658CE70EE951}"/>
              </a:ext>
            </a:extLst>
          </p:cNvPr>
          <p:cNvSpPr>
            <a:spLocks noGrp="1"/>
          </p:cNvSpPr>
          <p:nvPr>
            <p:ph type="body" sz="quarter" idx="18" hasCustomPrompt="1"/>
          </p:nvPr>
        </p:nvSpPr>
        <p:spPr>
          <a:xfrm>
            <a:off x="2503531" y="2360051"/>
            <a:ext cx="1964954" cy="382559"/>
          </a:xfrm>
        </p:spPr>
        <p:txBody>
          <a:bodyPr lIns="0" tIns="0" rIns="0" bIns="0" anchor="ctr">
            <a:noAutofit/>
          </a:bodyPr>
          <a:lstStyle>
            <a:lvl1pPr marL="0" indent="0" algn="ctr">
              <a:lnSpc>
                <a:spcPct val="100000"/>
              </a:lnSpc>
              <a:spcBef>
                <a:spcPts val="0"/>
              </a:spcBef>
              <a:buNone/>
              <a:defRPr sz="1400" b="0" i="0">
                <a:latin typeface="Mercury Text G1" pitchFamily="2" charset="0"/>
              </a:defRPr>
            </a:lvl1pPr>
            <a:lvl2pPr marL="342900" indent="0">
              <a:buNone/>
              <a:defRPr sz="1200"/>
            </a:lvl2pPr>
            <a:lvl3pPr marL="685800" indent="0">
              <a:buNone/>
              <a:defRPr sz="1200"/>
            </a:lvl3pPr>
            <a:lvl4pPr marL="1028700" indent="0">
              <a:buNone/>
              <a:defRPr sz="1200"/>
            </a:lvl4pPr>
            <a:lvl5pPr marL="1371600" indent="0">
              <a:buNone/>
              <a:defRPr sz="1200"/>
            </a:lvl5pPr>
          </a:lstStyle>
          <a:p>
            <a:pPr lvl="0"/>
            <a:r>
              <a:rPr lang="en-GB" noProof="0"/>
              <a:t>Modify Text</a:t>
            </a:r>
          </a:p>
        </p:txBody>
      </p:sp>
      <p:sp>
        <p:nvSpPr>
          <p:cNvPr id="31" name="Espace réservé pour une image  9">
            <a:extLst>
              <a:ext uri="{FF2B5EF4-FFF2-40B4-BE49-F238E27FC236}">
                <a16:creationId xmlns:a16="http://schemas.microsoft.com/office/drawing/2014/main" id="{E84FA74E-A150-A44B-A89F-314102ABC743}"/>
              </a:ext>
            </a:extLst>
          </p:cNvPr>
          <p:cNvSpPr>
            <a:spLocks noGrp="1"/>
          </p:cNvSpPr>
          <p:nvPr>
            <p:ph type="pic" sz="quarter" idx="19" hasCustomPrompt="1"/>
          </p:nvPr>
        </p:nvSpPr>
        <p:spPr>
          <a:xfrm>
            <a:off x="2503530" y="2742610"/>
            <a:ext cx="1964954" cy="1613796"/>
          </a:xfrm>
          <a:solidFill>
            <a:schemeClr val="bg1">
              <a:lumMod val="85000"/>
            </a:schemeClr>
          </a:solidFill>
        </p:spPr>
        <p:txBody>
          <a:bodyPr tIns="0" bIns="0" anchor="ctr">
            <a:normAutofit/>
          </a:bodyPr>
          <a:lstStyle>
            <a:lvl1pPr marL="0" indent="0" algn="ctr">
              <a:buNone/>
              <a:defRPr sz="1200" spc="300">
                <a:solidFill>
                  <a:schemeClr val="accent1"/>
                </a:solidFill>
              </a:defRPr>
            </a:lvl1pPr>
          </a:lstStyle>
          <a:p>
            <a:r>
              <a:rPr lang="en-GB" noProof="0" dirty="0"/>
              <a:t>CLICK TO LOAD IMAGE</a:t>
            </a:r>
          </a:p>
        </p:txBody>
      </p:sp>
      <p:sp>
        <p:nvSpPr>
          <p:cNvPr id="32" name="Espace réservé du texte 4">
            <a:extLst>
              <a:ext uri="{FF2B5EF4-FFF2-40B4-BE49-F238E27FC236}">
                <a16:creationId xmlns:a16="http://schemas.microsoft.com/office/drawing/2014/main" id="{5482D2B9-70F4-0C43-9171-3B9823437F01}"/>
              </a:ext>
            </a:extLst>
          </p:cNvPr>
          <p:cNvSpPr>
            <a:spLocks noGrp="1"/>
          </p:cNvSpPr>
          <p:nvPr>
            <p:ph type="body" sz="quarter" idx="20" hasCustomPrompt="1"/>
          </p:nvPr>
        </p:nvSpPr>
        <p:spPr>
          <a:xfrm>
            <a:off x="4644546" y="4356406"/>
            <a:ext cx="1964954" cy="778040"/>
          </a:xfrm>
        </p:spPr>
        <p:txBody>
          <a:bodyPr lIns="0" tIns="0" rIns="0" bIns="0" anchor="ctr">
            <a:noAutofit/>
          </a:bodyPr>
          <a:lstStyle>
            <a:lvl1pPr marL="0" indent="0" algn="ctr">
              <a:lnSpc>
                <a:spcPct val="110000"/>
              </a:lnSpc>
              <a:spcBef>
                <a:spcPts val="0"/>
              </a:spcBef>
              <a:buNone/>
              <a:defRPr sz="1000"/>
            </a:lvl1pPr>
            <a:lvl2pPr marL="342900" indent="0">
              <a:buNone/>
              <a:defRPr sz="1200"/>
            </a:lvl2pPr>
            <a:lvl3pPr marL="685800" indent="0">
              <a:buNone/>
              <a:defRPr sz="1200"/>
            </a:lvl3pPr>
            <a:lvl4pPr marL="1028700" indent="0">
              <a:buNone/>
              <a:defRPr sz="1200"/>
            </a:lvl4pPr>
            <a:lvl5pPr marL="1371600" indent="0">
              <a:buNone/>
              <a:defRPr sz="1200"/>
            </a:lvl5pPr>
          </a:lstStyle>
          <a:p>
            <a:pPr lvl="0"/>
            <a:r>
              <a:rPr lang="en-GB" noProof="0" dirty="0"/>
              <a:t>Simply dummy text of the printing and typesetting industry. Lorem Ipsum has been the industry's standard dummy text.</a:t>
            </a:r>
          </a:p>
        </p:txBody>
      </p:sp>
      <p:sp>
        <p:nvSpPr>
          <p:cNvPr id="33" name="Espace réservé du texte 4">
            <a:extLst>
              <a:ext uri="{FF2B5EF4-FFF2-40B4-BE49-F238E27FC236}">
                <a16:creationId xmlns:a16="http://schemas.microsoft.com/office/drawing/2014/main" id="{C75BE892-FF09-DB47-B8ED-B402D7F0DC16}"/>
              </a:ext>
            </a:extLst>
          </p:cNvPr>
          <p:cNvSpPr>
            <a:spLocks noGrp="1"/>
          </p:cNvSpPr>
          <p:nvPr>
            <p:ph type="body" sz="quarter" idx="21" hasCustomPrompt="1"/>
          </p:nvPr>
        </p:nvSpPr>
        <p:spPr>
          <a:xfrm>
            <a:off x="4644546" y="2360051"/>
            <a:ext cx="1964954" cy="382559"/>
          </a:xfrm>
        </p:spPr>
        <p:txBody>
          <a:bodyPr lIns="0" tIns="0" rIns="0" bIns="0" anchor="ctr">
            <a:noAutofit/>
          </a:bodyPr>
          <a:lstStyle>
            <a:lvl1pPr marL="0" indent="0" algn="ctr">
              <a:lnSpc>
                <a:spcPct val="100000"/>
              </a:lnSpc>
              <a:spcBef>
                <a:spcPts val="0"/>
              </a:spcBef>
              <a:buNone/>
              <a:defRPr sz="1400" b="0" i="0">
                <a:latin typeface="Mercury Text G1" pitchFamily="2" charset="0"/>
              </a:defRPr>
            </a:lvl1pPr>
            <a:lvl2pPr marL="342900" indent="0">
              <a:buNone/>
              <a:defRPr sz="1200"/>
            </a:lvl2pPr>
            <a:lvl3pPr marL="685800" indent="0">
              <a:buNone/>
              <a:defRPr sz="1200"/>
            </a:lvl3pPr>
            <a:lvl4pPr marL="1028700" indent="0">
              <a:buNone/>
              <a:defRPr sz="1200"/>
            </a:lvl4pPr>
            <a:lvl5pPr marL="1371600" indent="0">
              <a:buNone/>
              <a:defRPr sz="1200"/>
            </a:lvl5pPr>
          </a:lstStyle>
          <a:p>
            <a:pPr lvl="0"/>
            <a:r>
              <a:rPr lang="en-GB" noProof="0"/>
              <a:t>Modify Text</a:t>
            </a:r>
          </a:p>
        </p:txBody>
      </p:sp>
      <p:sp>
        <p:nvSpPr>
          <p:cNvPr id="34" name="Espace réservé pour une image  9">
            <a:extLst>
              <a:ext uri="{FF2B5EF4-FFF2-40B4-BE49-F238E27FC236}">
                <a16:creationId xmlns:a16="http://schemas.microsoft.com/office/drawing/2014/main" id="{EF2E2026-3E91-624A-852D-7A534916D489}"/>
              </a:ext>
            </a:extLst>
          </p:cNvPr>
          <p:cNvSpPr>
            <a:spLocks noGrp="1"/>
          </p:cNvSpPr>
          <p:nvPr>
            <p:ph type="pic" sz="quarter" idx="22" hasCustomPrompt="1"/>
          </p:nvPr>
        </p:nvSpPr>
        <p:spPr>
          <a:xfrm>
            <a:off x="4644546" y="2742610"/>
            <a:ext cx="1964954" cy="1613796"/>
          </a:xfrm>
          <a:solidFill>
            <a:schemeClr val="bg1">
              <a:lumMod val="85000"/>
            </a:schemeClr>
          </a:solidFill>
        </p:spPr>
        <p:txBody>
          <a:bodyPr tIns="0" bIns="0" anchor="ctr">
            <a:normAutofit/>
          </a:bodyPr>
          <a:lstStyle>
            <a:lvl1pPr marL="0" indent="0" algn="ctr">
              <a:buNone/>
              <a:defRPr sz="1200" spc="300">
                <a:solidFill>
                  <a:schemeClr val="accent1"/>
                </a:solidFill>
              </a:defRPr>
            </a:lvl1pPr>
          </a:lstStyle>
          <a:p>
            <a:r>
              <a:rPr lang="en-GB" noProof="0" dirty="0"/>
              <a:t>CLICK TO LOAD IMAGE</a:t>
            </a:r>
          </a:p>
        </p:txBody>
      </p:sp>
      <p:sp>
        <p:nvSpPr>
          <p:cNvPr id="35" name="Espace réservé du texte 4">
            <a:extLst>
              <a:ext uri="{FF2B5EF4-FFF2-40B4-BE49-F238E27FC236}">
                <a16:creationId xmlns:a16="http://schemas.microsoft.com/office/drawing/2014/main" id="{F7019971-A8B8-FA4A-99EB-0B9C6643BA94}"/>
              </a:ext>
            </a:extLst>
          </p:cNvPr>
          <p:cNvSpPr>
            <a:spLocks noGrp="1"/>
          </p:cNvSpPr>
          <p:nvPr>
            <p:ph type="body" sz="quarter" idx="23" hasCustomPrompt="1"/>
          </p:nvPr>
        </p:nvSpPr>
        <p:spPr>
          <a:xfrm>
            <a:off x="6785562" y="4356406"/>
            <a:ext cx="1964954" cy="778040"/>
          </a:xfrm>
        </p:spPr>
        <p:txBody>
          <a:bodyPr lIns="0" tIns="0" rIns="0" bIns="0" anchor="ctr">
            <a:noAutofit/>
          </a:bodyPr>
          <a:lstStyle>
            <a:lvl1pPr marL="0" indent="0" algn="ctr">
              <a:lnSpc>
                <a:spcPct val="110000"/>
              </a:lnSpc>
              <a:spcBef>
                <a:spcPts val="0"/>
              </a:spcBef>
              <a:buNone/>
              <a:defRPr sz="1000"/>
            </a:lvl1pPr>
            <a:lvl2pPr marL="342900" indent="0">
              <a:buNone/>
              <a:defRPr sz="1200"/>
            </a:lvl2pPr>
            <a:lvl3pPr marL="685800" indent="0">
              <a:buNone/>
              <a:defRPr sz="1200"/>
            </a:lvl3pPr>
            <a:lvl4pPr marL="1028700" indent="0">
              <a:buNone/>
              <a:defRPr sz="1200"/>
            </a:lvl4pPr>
            <a:lvl5pPr marL="1371600" indent="0">
              <a:buNone/>
              <a:defRPr sz="1200"/>
            </a:lvl5pPr>
          </a:lstStyle>
          <a:p>
            <a:pPr lvl="0"/>
            <a:r>
              <a:rPr lang="en-GB" noProof="0" dirty="0"/>
              <a:t>Simply dummy text of the printing and typesetting industry. Lorem Ipsum has been the industry's standard dummy text.</a:t>
            </a:r>
          </a:p>
        </p:txBody>
      </p:sp>
      <p:sp>
        <p:nvSpPr>
          <p:cNvPr id="36" name="Espace réservé du texte 4">
            <a:extLst>
              <a:ext uri="{FF2B5EF4-FFF2-40B4-BE49-F238E27FC236}">
                <a16:creationId xmlns:a16="http://schemas.microsoft.com/office/drawing/2014/main" id="{B568786F-87BB-584C-A5BE-83ADD5BB0A81}"/>
              </a:ext>
            </a:extLst>
          </p:cNvPr>
          <p:cNvSpPr>
            <a:spLocks noGrp="1"/>
          </p:cNvSpPr>
          <p:nvPr>
            <p:ph type="body" sz="quarter" idx="24" hasCustomPrompt="1"/>
          </p:nvPr>
        </p:nvSpPr>
        <p:spPr>
          <a:xfrm>
            <a:off x="6785562" y="2360051"/>
            <a:ext cx="1964954" cy="382559"/>
          </a:xfrm>
        </p:spPr>
        <p:txBody>
          <a:bodyPr lIns="0" tIns="0" rIns="0" bIns="0" anchor="ctr">
            <a:noAutofit/>
          </a:bodyPr>
          <a:lstStyle>
            <a:lvl1pPr marL="0" indent="0" algn="ctr">
              <a:lnSpc>
                <a:spcPct val="100000"/>
              </a:lnSpc>
              <a:spcBef>
                <a:spcPts val="0"/>
              </a:spcBef>
              <a:buNone/>
              <a:defRPr sz="1400" b="0" i="0">
                <a:latin typeface="Mercury Text G1" pitchFamily="2" charset="0"/>
              </a:defRPr>
            </a:lvl1pPr>
            <a:lvl2pPr marL="342900" indent="0">
              <a:buNone/>
              <a:defRPr sz="1200"/>
            </a:lvl2pPr>
            <a:lvl3pPr marL="685800" indent="0">
              <a:buNone/>
              <a:defRPr sz="1200"/>
            </a:lvl3pPr>
            <a:lvl4pPr marL="1028700" indent="0">
              <a:buNone/>
              <a:defRPr sz="1200"/>
            </a:lvl4pPr>
            <a:lvl5pPr marL="1371600" indent="0">
              <a:buNone/>
              <a:defRPr sz="1200"/>
            </a:lvl5pPr>
          </a:lstStyle>
          <a:p>
            <a:pPr lvl="0"/>
            <a:r>
              <a:rPr lang="en-GB" noProof="0" dirty="0"/>
              <a:t>Modify Text</a:t>
            </a:r>
          </a:p>
        </p:txBody>
      </p:sp>
      <p:sp>
        <p:nvSpPr>
          <p:cNvPr id="37" name="Espace réservé pour une image  9">
            <a:extLst>
              <a:ext uri="{FF2B5EF4-FFF2-40B4-BE49-F238E27FC236}">
                <a16:creationId xmlns:a16="http://schemas.microsoft.com/office/drawing/2014/main" id="{0BFD1E7D-90CF-314A-AA34-99A6188D1155}"/>
              </a:ext>
            </a:extLst>
          </p:cNvPr>
          <p:cNvSpPr>
            <a:spLocks noGrp="1"/>
          </p:cNvSpPr>
          <p:nvPr>
            <p:ph type="pic" sz="quarter" idx="25" hasCustomPrompt="1"/>
          </p:nvPr>
        </p:nvSpPr>
        <p:spPr>
          <a:xfrm>
            <a:off x="6785562" y="2742610"/>
            <a:ext cx="1964954" cy="1613796"/>
          </a:xfrm>
          <a:solidFill>
            <a:schemeClr val="bg1">
              <a:lumMod val="85000"/>
            </a:schemeClr>
          </a:solidFill>
        </p:spPr>
        <p:txBody>
          <a:bodyPr tIns="0" bIns="0" anchor="ctr">
            <a:normAutofit/>
          </a:bodyPr>
          <a:lstStyle>
            <a:lvl1pPr marL="0" indent="0" algn="ctr">
              <a:buNone/>
              <a:defRPr sz="1200" spc="300">
                <a:solidFill>
                  <a:schemeClr val="accent1"/>
                </a:solidFill>
              </a:defRPr>
            </a:lvl1pPr>
          </a:lstStyle>
          <a:p>
            <a:r>
              <a:rPr lang="en-GB" noProof="0" dirty="0"/>
              <a:t>CLICK TO LOAD IMAGE</a:t>
            </a:r>
          </a:p>
        </p:txBody>
      </p:sp>
    </p:spTree>
    <p:extLst>
      <p:ext uri="{BB962C8B-B14F-4D97-AF65-F5344CB8AC3E}">
        <p14:creationId xmlns:p14="http://schemas.microsoft.com/office/powerpoint/2010/main" val="3210231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 ONE COLUMN TEXT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6D28F61-CEB0-9245-B630-0279E4F37D8C}"/>
              </a:ext>
            </a:extLst>
          </p:cNvPr>
          <p:cNvSpPr/>
          <p:nvPr userDrawn="1"/>
        </p:nvSpPr>
        <p:spPr>
          <a:xfrm>
            <a:off x="4355852" y="2429096"/>
            <a:ext cx="4425632" cy="26426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FuturaBT Light" panose="020B0302020204020303" pitchFamily="34" charset="77"/>
            </a:endParaRPr>
          </a:p>
        </p:txBody>
      </p:sp>
      <p:cxnSp>
        <p:nvCxnSpPr>
          <p:cNvPr id="15" name="Connecteur droit 14">
            <a:extLst>
              <a:ext uri="{FF2B5EF4-FFF2-40B4-BE49-F238E27FC236}">
                <a16:creationId xmlns:a16="http://schemas.microsoft.com/office/drawing/2014/main" id="{6ECCF684-C722-5D4F-BC20-14030A015928}"/>
              </a:ext>
            </a:extLst>
          </p:cNvPr>
          <p:cNvCxnSpPr>
            <a:cxnSpLocks/>
          </p:cNvCxnSpPr>
          <p:nvPr userDrawn="1"/>
        </p:nvCxnSpPr>
        <p:spPr>
          <a:xfrm>
            <a:off x="362516" y="564541"/>
            <a:ext cx="8388000" cy="0"/>
          </a:xfrm>
          <a:prstGeom prst="line">
            <a:avLst/>
          </a:prstGeom>
          <a:ln w="3175"/>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B8E756F3-6801-2B4B-8396-17A318EB8B07}"/>
              </a:ext>
            </a:extLst>
          </p:cNvPr>
          <p:cNvSpPr/>
          <p:nvPr userDrawn="1"/>
        </p:nvSpPr>
        <p:spPr>
          <a:xfrm>
            <a:off x="4223891" y="0"/>
            <a:ext cx="696219" cy="8494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noProof="0" dirty="0">
              <a:latin typeface="FuturaBT Light" panose="020B0302020204020303" pitchFamily="34" charset="77"/>
            </a:endParaRPr>
          </a:p>
        </p:txBody>
      </p:sp>
      <p:sp>
        <p:nvSpPr>
          <p:cNvPr id="2" name="Title 1"/>
          <p:cNvSpPr>
            <a:spLocks noGrp="1"/>
          </p:cNvSpPr>
          <p:nvPr>
            <p:ph type="title" hasCustomPrompt="1"/>
          </p:nvPr>
        </p:nvSpPr>
        <p:spPr>
          <a:xfrm>
            <a:off x="362516" y="1020511"/>
            <a:ext cx="8388000" cy="623539"/>
          </a:xfrm>
        </p:spPr>
        <p:txBody>
          <a:bodyPr>
            <a:normAutofit/>
          </a:bodyPr>
          <a:lstStyle>
            <a:lvl1pPr algn="ctr">
              <a:lnSpc>
                <a:spcPct val="120000"/>
              </a:lnSpc>
              <a:defRPr sz="2000" spc="300">
                <a:solidFill>
                  <a:schemeClr val="accent2"/>
                </a:solidFill>
              </a:defRPr>
            </a:lvl1pPr>
          </a:lstStyle>
          <a:p>
            <a:r>
              <a:rPr lang="en-GB" noProof="0" dirty="0"/>
              <a:t>IMAGE + ONE COLUMN TEXT SLIDE</a:t>
            </a:r>
          </a:p>
        </p:txBody>
      </p:sp>
      <p:sp>
        <p:nvSpPr>
          <p:cNvPr id="8" name="Footer Placeholder 4">
            <a:extLst>
              <a:ext uri="{FF2B5EF4-FFF2-40B4-BE49-F238E27FC236}">
                <a16:creationId xmlns:a16="http://schemas.microsoft.com/office/drawing/2014/main" id="{00750613-38D0-024C-B41E-1D5DF57FE915}"/>
              </a:ext>
            </a:extLst>
          </p:cNvPr>
          <p:cNvSpPr>
            <a:spLocks noGrp="1"/>
          </p:cNvSpPr>
          <p:nvPr>
            <p:ph type="ftr" sz="quarter" idx="11"/>
          </p:nvPr>
        </p:nvSpPr>
        <p:spPr>
          <a:xfrm>
            <a:off x="0" y="260270"/>
            <a:ext cx="3086100" cy="304271"/>
          </a:xfrm>
          <a:prstGeom prst="rect">
            <a:avLst/>
          </a:prstGeom>
        </p:spPr>
        <p:txBody>
          <a:bodyPr lIns="360000" rIns="0">
            <a:noAutofit/>
          </a:bodyPr>
          <a:lstStyle>
            <a:lvl1pPr algn="l">
              <a:defRPr sz="800" spc="300">
                <a:solidFill>
                  <a:schemeClr val="accent1"/>
                </a:solidFill>
              </a:defRPr>
            </a:lvl1pPr>
          </a:lstStyle>
          <a:p>
            <a:r>
              <a:rPr lang="en-GB" noProof="0" dirty="0"/>
              <a:t>PRESENTATION TITLE</a:t>
            </a:r>
          </a:p>
        </p:txBody>
      </p:sp>
      <p:sp>
        <p:nvSpPr>
          <p:cNvPr id="9" name="Slide Number Placeholder 5">
            <a:extLst>
              <a:ext uri="{FF2B5EF4-FFF2-40B4-BE49-F238E27FC236}">
                <a16:creationId xmlns:a16="http://schemas.microsoft.com/office/drawing/2014/main" id="{646B095E-F0A8-1B4E-B6BA-2A5E6BE3A169}"/>
              </a:ext>
            </a:extLst>
          </p:cNvPr>
          <p:cNvSpPr>
            <a:spLocks noGrp="1"/>
          </p:cNvSpPr>
          <p:nvPr>
            <p:ph type="sldNum" sz="quarter" idx="12"/>
          </p:nvPr>
        </p:nvSpPr>
        <p:spPr>
          <a:xfrm>
            <a:off x="8197794" y="5157918"/>
            <a:ext cx="946205" cy="304271"/>
          </a:xfrm>
          <a:prstGeom prst="rect">
            <a:avLst/>
          </a:prstGeom>
        </p:spPr>
        <p:txBody>
          <a:bodyPr lIns="0" rIns="360000">
            <a:noAutofit/>
          </a:bodyPr>
          <a:lstStyle>
            <a:lvl1pPr>
              <a:defRPr>
                <a:solidFill>
                  <a:schemeClr val="accent1"/>
                </a:solidFill>
              </a:defRPr>
            </a:lvl1pPr>
          </a:lstStyle>
          <a:p>
            <a:fld id="{0B8CC93F-C9C5-DE4D-BD15-EADCCAAD183A}" type="slidenum">
              <a:rPr lang="en-GB" noProof="0" smtClean="0"/>
              <a:pPr/>
              <a:t>‹#›</a:t>
            </a:fld>
            <a:endParaRPr lang="en-GB" noProof="0" dirty="0"/>
          </a:p>
        </p:txBody>
      </p:sp>
      <p:pic>
        <p:nvPicPr>
          <p:cNvPr id="10" name="Image 9">
            <a:extLst>
              <a:ext uri="{FF2B5EF4-FFF2-40B4-BE49-F238E27FC236}">
                <a16:creationId xmlns:a16="http://schemas.microsoft.com/office/drawing/2014/main" id="{E6E48043-0570-394B-AC9C-585B8CAECC05}"/>
              </a:ext>
            </a:extLst>
          </p:cNvPr>
          <p:cNvPicPr>
            <a:picLocks noChangeAspect="1"/>
          </p:cNvPicPr>
          <p:nvPr userDrawn="1"/>
        </p:nvPicPr>
        <p:blipFill>
          <a:blip r:embed="rId2"/>
          <a:stretch>
            <a:fillRect/>
          </a:stretch>
        </p:blipFill>
        <p:spPr>
          <a:xfrm>
            <a:off x="4355852" y="0"/>
            <a:ext cx="432296" cy="849498"/>
          </a:xfrm>
          <a:prstGeom prst="rect">
            <a:avLst/>
          </a:prstGeom>
        </p:spPr>
      </p:pic>
      <p:cxnSp>
        <p:nvCxnSpPr>
          <p:cNvPr id="21" name="Connecteur droit 20">
            <a:extLst>
              <a:ext uri="{FF2B5EF4-FFF2-40B4-BE49-F238E27FC236}">
                <a16:creationId xmlns:a16="http://schemas.microsoft.com/office/drawing/2014/main" id="{C03C5165-9E26-ED43-9A4C-3DF4B1A4D8F5}"/>
              </a:ext>
            </a:extLst>
          </p:cNvPr>
          <p:cNvCxnSpPr>
            <a:cxnSpLocks/>
          </p:cNvCxnSpPr>
          <p:nvPr userDrawn="1"/>
        </p:nvCxnSpPr>
        <p:spPr>
          <a:xfrm>
            <a:off x="362516" y="5462548"/>
            <a:ext cx="8388000" cy="0"/>
          </a:xfrm>
          <a:prstGeom prst="line">
            <a:avLst/>
          </a:prstGeom>
          <a:ln w="3175"/>
        </p:spPr>
        <p:style>
          <a:lnRef idx="1">
            <a:schemeClr val="accent1"/>
          </a:lnRef>
          <a:fillRef idx="0">
            <a:schemeClr val="accent1"/>
          </a:fillRef>
          <a:effectRef idx="0">
            <a:schemeClr val="accent1"/>
          </a:effectRef>
          <a:fontRef idx="minor">
            <a:schemeClr val="tx1"/>
          </a:fontRef>
        </p:style>
      </p:cxnSp>
      <p:sp>
        <p:nvSpPr>
          <p:cNvPr id="5" name="Espace réservé du texte 4">
            <a:extLst>
              <a:ext uri="{FF2B5EF4-FFF2-40B4-BE49-F238E27FC236}">
                <a16:creationId xmlns:a16="http://schemas.microsoft.com/office/drawing/2014/main" id="{75370F8C-73F3-8B4A-8F4D-43752B31C01E}"/>
              </a:ext>
            </a:extLst>
          </p:cNvPr>
          <p:cNvSpPr>
            <a:spLocks noGrp="1"/>
          </p:cNvSpPr>
          <p:nvPr>
            <p:ph type="body" sz="quarter" idx="13" hasCustomPrompt="1"/>
          </p:nvPr>
        </p:nvSpPr>
        <p:spPr>
          <a:xfrm>
            <a:off x="4788148" y="2938646"/>
            <a:ext cx="3962368" cy="2133067"/>
          </a:xfrm>
        </p:spPr>
        <p:txBody>
          <a:bodyPr lIns="0" tIns="0" rIns="360000" bIns="0" anchor="ctr">
            <a:noAutofit/>
          </a:bodyPr>
          <a:lstStyle>
            <a:lvl1pPr marL="0" indent="0" algn="just">
              <a:lnSpc>
                <a:spcPct val="110000"/>
              </a:lnSpc>
              <a:spcBef>
                <a:spcPts val="0"/>
              </a:spcBef>
              <a:buNone/>
              <a:defRPr sz="1000" b="0" i="0">
                <a:latin typeface="FuturaBT Light" panose="020B0302020204020303" pitchFamily="34" charset="77"/>
              </a:defRPr>
            </a:lvl1pPr>
            <a:lvl2pPr marL="342900" indent="0">
              <a:buNone/>
              <a:defRPr sz="1200"/>
            </a:lvl2pPr>
            <a:lvl3pPr marL="685800" indent="0">
              <a:buNone/>
              <a:defRPr sz="1200"/>
            </a:lvl3pPr>
            <a:lvl4pPr marL="1028700" indent="0">
              <a:buNone/>
              <a:defRPr sz="1200"/>
            </a:lvl4pPr>
            <a:lvl5pPr marL="1371600" indent="0">
              <a:buNone/>
              <a:defRPr sz="1200"/>
            </a:lvl5pPr>
          </a:lstStyle>
          <a:p>
            <a:pPr lvl="0"/>
            <a:r>
              <a:rPr lang="en-GB" noProof="0" dirty="0"/>
              <a:t>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popularised in the 1960s with the release of </a:t>
            </a:r>
            <a:r>
              <a:rPr lang="en-GB" noProof="0" dirty="0" err="1"/>
              <a:t>Letraset</a:t>
            </a:r>
            <a:r>
              <a:rPr lang="en-GB" noProof="0" dirty="0"/>
              <a:t> sheets containing Lorem Ipsum passages, and more recently with desktop publishing software like Aldus PageMaker including versions of Lorem Ipsum.</a:t>
            </a:r>
          </a:p>
        </p:txBody>
      </p:sp>
      <p:sp>
        <p:nvSpPr>
          <p:cNvPr id="11" name="Espace réservé du texte 10">
            <a:extLst>
              <a:ext uri="{FF2B5EF4-FFF2-40B4-BE49-F238E27FC236}">
                <a16:creationId xmlns:a16="http://schemas.microsoft.com/office/drawing/2014/main" id="{8E6EF8D8-3121-8347-9210-A61CFCBCA8CA}"/>
              </a:ext>
            </a:extLst>
          </p:cNvPr>
          <p:cNvSpPr>
            <a:spLocks noGrp="1"/>
          </p:cNvSpPr>
          <p:nvPr>
            <p:ph type="body" sz="quarter" idx="14" hasCustomPrompt="1"/>
          </p:nvPr>
        </p:nvSpPr>
        <p:spPr>
          <a:xfrm>
            <a:off x="362516" y="1644700"/>
            <a:ext cx="8388000" cy="415925"/>
          </a:xfrm>
        </p:spPr>
        <p:txBody>
          <a:bodyPr anchor="ctr">
            <a:noAutofit/>
          </a:bodyPr>
          <a:lstStyle>
            <a:lvl1pPr marL="0" indent="0" algn="ctr">
              <a:lnSpc>
                <a:spcPct val="100000"/>
              </a:lnSpc>
              <a:buNone/>
              <a:defRPr sz="1200" b="0" i="0" spc="300">
                <a:solidFill>
                  <a:schemeClr val="accent1"/>
                </a:solidFill>
                <a:latin typeface="FuturaBT Light" panose="020B0302020204020303" pitchFamily="34" charset="77"/>
              </a:defRPr>
            </a:lvl1pPr>
            <a:lvl2pPr marL="342900" indent="0">
              <a:buNone/>
              <a:defRPr sz="1200" b="0" i="0">
                <a:solidFill>
                  <a:schemeClr val="accent1"/>
                </a:solidFill>
                <a:latin typeface="FuturaBT Light" panose="020B0302020204020303" pitchFamily="34" charset="77"/>
              </a:defRPr>
            </a:lvl2pPr>
            <a:lvl3pPr marL="685800" indent="0">
              <a:buNone/>
              <a:defRPr sz="1200" b="0" i="0">
                <a:solidFill>
                  <a:schemeClr val="accent1"/>
                </a:solidFill>
                <a:latin typeface="FuturaBT Light" panose="020B0302020204020303" pitchFamily="34" charset="77"/>
              </a:defRPr>
            </a:lvl3pPr>
            <a:lvl4pPr marL="1028700" indent="0">
              <a:buNone/>
              <a:defRPr sz="1200" b="0" i="0">
                <a:solidFill>
                  <a:schemeClr val="accent1"/>
                </a:solidFill>
                <a:latin typeface="FuturaBT Light" panose="020B0302020204020303" pitchFamily="34" charset="77"/>
              </a:defRPr>
            </a:lvl4pPr>
            <a:lvl5pPr marL="1371600" indent="0">
              <a:buNone/>
              <a:defRPr sz="1200" b="0" i="0">
                <a:solidFill>
                  <a:schemeClr val="accent1"/>
                </a:solidFill>
                <a:latin typeface="FuturaBT Light" panose="020B0302020204020303" pitchFamily="34" charset="77"/>
              </a:defRPr>
            </a:lvl5pPr>
          </a:lstStyle>
          <a:p>
            <a:pPr lvl="0"/>
            <a:r>
              <a:rPr lang="en-GB" noProof="0"/>
              <a:t>CLICK TO MODIFY TEXT</a:t>
            </a:r>
          </a:p>
        </p:txBody>
      </p:sp>
      <p:sp>
        <p:nvSpPr>
          <p:cNvPr id="12" name="Espace réservé pour une image  9">
            <a:extLst>
              <a:ext uri="{FF2B5EF4-FFF2-40B4-BE49-F238E27FC236}">
                <a16:creationId xmlns:a16="http://schemas.microsoft.com/office/drawing/2014/main" id="{410315C9-97CC-8947-BA00-D95F804FE473}"/>
              </a:ext>
            </a:extLst>
          </p:cNvPr>
          <p:cNvSpPr>
            <a:spLocks noGrp="1"/>
          </p:cNvSpPr>
          <p:nvPr>
            <p:ph type="pic" sz="quarter" idx="15" hasCustomPrompt="1"/>
          </p:nvPr>
        </p:nvSpPr>
        <p:spPr>
          <a:xfrm>
            <a:off x="362516" y="2429088"/>
            <a:ext cx="3993336" cy="2642617"/>
          </a:xfrm>
          <a:solidFill>
            <a:schemeClr val="bg1">
              <a:lumMod val="85000"/>
            </a:schemeClr>
          </a:solidFill>
        </p:spPr>
        <p:txBody>
          <a:bodyPr tIns="0" bIns="0" anchor="ctr">
            <a:normAutofit/>
          </a:bodyPr>
          <a:lstStyle>
            <a:lvl1pPr marL="0" indent="0" algn="ctr">
              <a:buNone/>
              <a:defRPr sz="1200" spc="300">
                <a:solidFill>
                  <a:schemeClr val="accent1"/>
                </a:solidFill>
              </a:defRPr>
            </a:lvl1pPr>
          </a:lstStyle>
          <a:p>
            <a:r>
              <a:rPr lang="en-GB" noProof="0" dirty="0"/>
              <a:t>CLICK TO LOAD IMAGE</a:t>
            </a:r>
          </a:p>
        </p:txBody>
      </p:sp>
      <p:sp>
        <p:nvSpPr>
          <p:cNvPr id="13" name="Espace réservé du texte 4">
            <a:extLst>
              <a:ext uri="{FF2B5EF4-FFF2-40B4-BE49-F238E27FC236}">
                <a16:creationId xmlns:a16="http://schemas.microsoft.com/office/drawing/2014/main" id="{F615780F-594C-094A-B3A8-34E5F4A3758D}"/>
              </a:ext>
            </a:extLst>
          </p:cNvPr>
          <p:cNvSpPr>
            <a:spLocks noGrp="1"/>
          </p:cNvSpPr>
          <p:nvPr>
            <p:ph type="body" sz="quarter" idx="16" hasCustomPrompt="1"/>
          </p:nvPr>
        </p:nvSpPr>
        <p:spPr>
          <a:xfrm>
            <a:off x="4788148" y="2429096"/>
            <a:ext cx="3962368" cy="509187"/>
          </a:xfrm>
        </p:spPr>
        <p:txBody>
          <a:bodyPr lIns="0" tIns="0" rIns="0" bIns="0" anchor="ctr">
            <a:noAutofit/>
          </a:bodyPr>
          <a:lstStyle>
            <a:lvl1pPr marL="0" indent="0" algn="just">
              <a:lnSpc>
                <a:spcPct val="100000"/>
              </a:lnSpc>
              <a:spcBef>
                <a:spcPts val="0"/>
              </a:spcBef>
              <a:buNone/>
              <a:defRPr sz="1400" b="0" i="0">
                <a:latin typeface="Mercury Text G1" pitchFamily="2" charset="0"/>
              </a:defRPr>
            </a:lvl1pPr>
            <a:lvl2pPr marL="342900" indent="0">
              <a:buNone/>
              <a:defRPr sz="1200"/>
            </a:lvl2pPr>
            <a:lvl3pPr marL="685800" indent="0">
              <a:buNone/>
              <a:defRPr sz="1200"/>
            </a:lvl3pPr>
            <a:lvl4pPr marL="1028700" indent="0">
              <a:buNone/>
              <a:defRPr sz="1200"/>
            </a:lvl4pPr>
            <a:lvl5pPr marL="1371600" indent="0">
              <a:buNone/>
              <a:defRPr sz="1200"/>
            </a:lvl5pPr>
          </a:lstStyle>
          <a:p>
            <a:pPr lvl="0"/>
            <a:r>
              <a:rPr lang="en-GB" noProof="0" dirty="0"/>
              <a:t>Modify Text</a:t>
            </a:r>
          </a:p>
        </p:txBody>
      </p:sp>
      <p:sp>
        <p:nvSpPr>
          <p:cNvPr id="14" name="Date Placeholder 3">
            <a:extLst>
              <a:ext uri="{FF2B5EF4-FFF2-40B4-BE49-F238E27FC236}">
                <a16:creationId xmlns:a16="http://schemas.microsoft.com/office/drawing/2014/main" id="{78B4CFF1-7432-7144-9759-04FC873B93C3}"/>
              </a:ext>
            </a:extLst>
          </p:cNvPr>
          <p:cNvSpPr>
            <a:spLocks noGrp="1"/>
          </p:cNvSpPr>
          <p:nvPr>
            <p:ph type="dt" sz="half" idx="10"/>
          </p:nvPr>
        </p:nvSpPr>
        <p:spPr>
          <a:xfrm>
            <a:off x="7086600" y="260270"/>
            <a:ext cx="2057400" cy="304271"/>
          </a:xfrm>
          <a:prstGeom prst="rect">
            <a:avLst/>
          </a:prstGeom>
        </p:spPr>
        <p:txBody>
          <a:bodyPr lIns="0" rIns="360000">
            <a:noAutofit/>
          </a:bodyPr>
          <a:lstStyle>
            <a:lvl1pPr algn="r">
              <a:defRPr sz="800" spc="300">
                <a:solidFill>
                  <a:schemeClr val="accent1"/>
                </a:solidFill>
              </a:defRPr>
            </a:lvl1pPr>
          </a:lstStyle>
          <a:p>
            <a:r>
              <a:rPr lang="fr-FR" noProof="0" dirty="0"/>
              <a:t>JULY 2019</a:t>
            </a:r>
            <a:endParaRPr lang="en-GB" noProof="0" dirty="0"/>
          </a:p>
        </p:txBody>
      </p:sp>
    </p:spTree>
    <p:extLst>
      <p:ext uri="{BB962C8B-B14F-4D97-AF65-F5344CB8AC3E}">
        <p14:creationId xmlns:p14="http://schemas.microsoft.com/office/powerpoint/2010/main" val="7534691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B5C6C5B-85B5-3B4B-A5AE-58158982565A}"/>
              </a:ext>
            </a:extLst>
          </p:cNvPr>
          <p:cNvSpPr/>
          <p:nvPr userDrawn="1"/>
        </p:nvSpPr>
        <p:spPr>
          <a:xfrm>
            <a:off x="4788148" y="2429096"/>
            <a:ext cx="3993336" cy="26426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FuturaBT Light" panose="020B0302020204020303" pitchFamily="34" charset="77"/>
            </a:endParaRPr>
          </a:p>
        </p:txBody>
      </p:sp>
      <p:cxnSp>
        <p:nvCxnSpPr>
          <p:cNvPr id="15" name="Connecteur droit 14">
            <a:extLst>
              <a:ext uri="{FF2B5EF4-FFF2-40B4-BE49-F238E27FC236}">
                <a16:creationId xmlns:a16="http://schemas.microsoft.com/office/drawing/2014/main" id="{6ECCF684-C722-5D4F-BC20-14030A015928}"/>
              </a:ext>
            </a:extLst>
          </p:cNvPr>
          <p:cNvCxnSpPr>
            <a:cxnSpLocks/>
          </p:cNvCxnSpPr>
          <p:nvPr userDrawn="1"/>
        </p:nvCxnSpPr>
        <p:spPr>
          <a:xfrm>
            <a:off x="362516" y="564541"/>
            <a:ext cx="8388000" cy="0"/>
          </a:xfrm>
          <a:prstGeom prst="line">
            <a:avLst/>
          </a:prstGeom>
          <a:ln w="3175"/>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B8E756F3-6801-2B4B-8396-17A318EB8B07}"/>
              </a:ext>
            </a:extLst>
          </p:cNvPr>
          <p:cNvSpPr/>
          <p:nvPr userDrawn="1"/>
        </p:nvSpPr>
        <p:spPr>
          <a:xfrm>
            <a:off x="4223891" y="0"/>
            <a:ext cx="696219" cy="8494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noProof="0" dirty="0">
              <a:latin typeface="FuturaBT Light" panose="020B0302020204020303" pitchFamily="34" charset="77"/>
            </a:endParaRPr>
          </a:p>
        </p:txBody>
      </p:sp>
      <p:sp>
        <p:nvSpPr>
          <p:cNvPr id="2" name="Title 1"/>
          <p:cNvSpPr>
            <a:spLocks noGrp="1"/>
          </p:cNvSpPr>
          <p:nvPr>
            <p:ph type="title" hasCustomPrompt="1"/>
          </p:nvPr>
        </p:nvSpPr>
        <p:spPr>
          <a:xfrm>
            <a:off x="362516" y="1020511"/>
            <a:ext cx="8388000" cy="623539"/>
          </a:xfrm>
        </p:spPr>
        <p:txBody>
          <a:bodyPr>
            <a:normAutofit/>
          </a:bodyPr>
          <a:lstStyle>
            <a:lvl1pPr algn="ctr">
              <a:lnSpc>
                <a:spcPct val="120000"/>
              </a:lnSpc>
              <a:defRPr sz="2000" spc="300">
                <a:solidFill>
                  <a:schemeClr val="accent2"/>
                </a:solidFill>
              </a:defRPr>
            </a:lvl1pPr>
          </a:lstStyle>
          <a:p>
            <a:r>
              <a:rPr lang="en-GB" noProof="0" dirty="0"/>
              <a:t>TABLE SLIDE</a:t>
            </a:r>
          </a:p>
        </p:txBody>
      </p:sp>
      <p:sp>
        <p:nvSpPr>
          <p:cNvPr id="8" name="Footer Placeholder 4">
            <a:extLst>
              <a:ext uri="{FF2B5EF4-FFF2-40B4-BE49-F238E27FC236}">
                <a16:creationId xmlns:a16="http://schemas.microsoft.com/office/drawing/2014/main" id="{00750613-38D0-024C-B41E-1D5DF57FE915}"/>
              </a:ext>
            </a:extLst>
          </p:cNvPr>
          <p:cNvSpPr>
            <a:spLocks noGrp="1"/>
          </p:cNvSpPr>
          <p:nvPr>
            <p:ph type="ftr" sz="quarter" idx="11"/>
          </p:nvPr>
        </p:nvSpPr>
        <p:spPr>
          <a:xfrm>
            <a:off x="0" y="260270"/>
            <a:ext cx="3086100" cy="304271"/>
          </a:xfrm>
          <a:prstGeom prst="rect">
            <a:avLst/>
          </a:prstGeom>
        </p:spPr>
        <p:txBody>
          <a:bodyPr lIns="360000" rIns="0">
            <a:noAutofit/>
          </a:bodyPr>
          <a:lstStyle>
            <a:lvl1pPr algn="l">
              <a:defRPr sz="800" spc="300">
                <a:solidFill>
                  <a:schemeClr val="accent1"/>
                </a:solidFill>
              </a:defRPr>
            </a:lvl1pPr>
          </a:lstStyle>
          <a:p>
            <a:r>
              <a:rPr lang="en-GB" noProof="0" dirty="0"/>
              <a:t>PRESENTATION TITLE</a:t>
            </a:r>
          </a:p>
        </p:txBody>
      </p:sp>
      <p:sp>
        <p:nvSpPr>
          <p:cNvPr id="9" name="Slide Number Placeholder 5">
            <a:extLst>
              <a:ext uri="{FF2B5EF4-FFF2-40B4-BE49-F238E27FC236}">
                <a16:creationId xmlns:a16="http://schemas.microsoft.com/office/drawing/2014/main" id="{646B095E-F0A8-1B4E-B6BA-2A5E6BE3A169}"/>
              </a:ext>
            </a:extLst>
          </p:cNvPr>
          <p:cNvSpPr>
            <a:spLocks noGrp="1"/>
          </p:cNvSpPr>
          <p:nvPr>
            <p:ph type="sldNum" sz="quarter" idx="12"/>
          </p:nvPr>
        </p:nvSpPr>
        <p:spPr>
          <a:xfrm>
            <a:off x="8197794" y="5157918"/>
            <a:ext cx="946205" cy="304271"/>
          </a:xfrm>
          <a:prstGeom prst="rect">
            <a:avLst/>
          </a:prstGeom>
        </p:spPr>
        <p:txBody>
          <a:bodyPr lIns="0" rIns="360000">
            <a:noAutofit/>
          </a:bodyPr>
          <a:lstStyle>
            <a:lvl1pPr>
              <a:defRPr>
                <a:solidFill>
                  <a:schemeClr val="accent1"/>
                </a:solidFill>
              </a:defRPr>
            </a:lvl1pPr>
          </a:lstStyle>
          <a:p>
            <a:fld id="{0B8CC93F-C9C5-DE4D-BD15-EADCCAAD183A}" type="slidenum">
              <a:rPr lang="en-GB" noProof="0" smtClean="0"/>
              <a:pPr/>
              <a:t>‹#›</a:t>
            </a:fld>
            <a:endParaRPr lang="en-GB" noProof="0" dirty="0"/>
          </a:p>
        </p:txBody>
      </p:sp>
      <p:pic>
        <p:nvPicPr>
          <p:cNvPr id="10" name="Image 9">
            <a:extLst>
              <a:ext uri="{FF2B5EF4-FFF2-40B4-BE49-F238E27FC236}">
                <a16:creationId xmlns:a16="http://schemas.microsoft.com/office/drawing/2014/main" id="{E6E48043-0570-394B-AC9C-585B8CAECC05}"/>
              </a:ext>
            </a:extLst>
          </p:cNvPr>
          <p:cNvPicPr>
            <a:picLocks noChangeAspect="1"/>
          </p:cNvPicPr>
          <p:nvPr userDrawn="1"/>
        </p:nvPicPr>
        <p:blipFill>
          <a:blip r:embed="rId2"/>
          <a:stretch>
            <a:fillRect/>
          </a:stretch>
        </p:blipFill>
        <p:spPr>
          <a:xfrm>
            <a:off x="4355852" y="0"/>
            <a:ext cx="432296" cy="849498"/>
          </a:xfrm>
          <a:prstGeom prst="rect">
            <a:avLst/>
          </a:prstGeom>
        </p:spPr>
      </p:pic>
      <p:cxnSp>
        <p:nvCxnSpPr>
          <p:cNvPr id="21" name="Connecteur droit 20">
            <a:extLst>
              <a:ext uri="{FF2B5EF4-FFF2-40B4-BE49-F238E27FC236}">
                <a16:creationId xmlns:a16="http://schemas.microsoft.com/office/drawing/2014/main" id="{C03C5165-9E26-ED43-9A4C-3DF4B1A4D8F5}"/>
              </a:ext>
            </a:extLst>
          </p:cNvPr>
          <p:cNvCxnSpPr>
            <a:cxnSpLocks/>
          </p:cNvCxnSpPr>
          <p:nvPr userDrawn="1"/>
        </p:nvCxnSpPr>
        <p:spPr>
          <a:xfrm>
            <a:off x="362516" y="5462548"/>
            <a:ext cx="8388000" cy="0"/>
          </a:xfrm>
          <a:prstGeom prst="line">
            <a:avLst/>
          </a:prstGeom>
          <a:ln w="3175"/>
        </p:spPr>
        <p:style>
          <a:lnRef idx="1">
            <a:schemeClr val="accent1"/>
          </a:lnRef>
          <a:fillRef idx="0">
            <a:schemeClr val="accent1"/>
          </a:fillRef>
          <a:effectRef idx="0">
            <a:schemeClr val="accent1"/>
          </a:effectRef>
          <a:fontRef idx="minor">
            <a:schemeClr val="tx1"/>
          </a:fontRef>
        </p:style>
      </p:cxnSp>
      <p:sp>
        <p:nvSpPr>
          <p:cNvPr id="5" name="Espace réservé du texte 4">
            <a:extLst>
              <a:ext uri="{FF2B5EF4-FFF2-40B4-BE49-F238E27FC236}">
                <a16:creationId xmlns:a16="http://schemas.microsoft.com/office/drawing/2014/main" id="{75370F8C-73F3-8B4A-8F4D-43752B31C01E}"/>
              </a:ext>
            </a:extLst>
          </p:cNvPr>
          <p:cNvSpPr>
            <a:spLocks noGrp="1"/>
          </p:cNvSpPr>
          <p:nvPr>
            <p:ph type="body" sz="quarter" idx="13" hasCustomPrompt="1"/>
          </p:nvPr>
        </p:nvSpPr>
        <p:spPr>
          <a:xfrm>
            <a:off x="5295570" y="2938646"/>
            <a:ext cx="3485914" cy="2133067"/>
          </a:xfrm>
        </p:spPr>
        <p:txBody>
          <a:bodyPr lIns="0" tIns="0" rIns="360000" bIns="0" anchor="ctr">
            <a:noAutofit/>
          </a:bodyPr>
          <a:lstStyle>
            <a:lvl1pPr marL="0" indent="0" algn="just">
              <a:lnSpc>
                <a:spcPct val="110000"/>
              </a:lnSpc>
              <a:spcBef>
                <a:spcPts val="0"/>
              </a:spcBef>
              <a:buNone/>
              <a:defRPr sz="1000" b="0" i="0">
                <a:latin typeface="FuturaBT Light" panose="020B0302020204020303" pitchFamily="34" charset="77"/>
              </a:defRPr>
            </a:lvl1pPr>
            <a:lvl2pPr marL="342900" indent="0">
              <a:buNone/>
              <a:defRPr sz="1200"/>
            </a:lvl2pPr>
            <a:lvl3pPr marL="685800" indent="0">
              <a:buNone/>
              <a:defRPr sz="1200"/>
            </a:lvl3pPr>
            <a:lvl4pPr marL="1028700" indent="0">
              <a:buNone/>
              <a:defRPr sz="1200"/>
            </a:lvl4pPr>
            <a:lvl5pPr marL="1371600" indent="0">
              <a:buNone/>
              <a:defRPr sz="1200"/>
            </a:lvl5pPr>
          </a:lstStyle>
          <a:p>
            <a:pPr lvl="0"/>
            <a:r>
              <a:rPr lang="en-GB" noProof="0" dirty="0"/>
              <a:t>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popularised in the 1960s with the release of </a:t>
            </a:r>
            <a:r>
              <a:rPr lang="en-GB" noProof="0" dirty="0" err="1"/>
              <a:t>Letraset</a:t>
            </a:r>
            <a:r>
              <a:rPr lang="en-GB" noProof="0" dirty="0"/>
              <a:t> sheets containing Lorem Ipsum passages, and more recently with desktop publishing software like Aldus PageMaker including versions of Lorem Ipsum.</a:t>
            </a:r>
          </a:p>
        </p:txBody>
      </p:sp>
      <p:sp>
        <p:nvSpPr>
          <p:cNvPr id="11" name="Espace réservé du texte 10">
            <a:extLst>
              <a:ext uri="{FF2B5EF4-FFF2-40B4-BE49-F238E27FC236}">
                <a16:creationId xmlns:a16="http://schemas.microsoft.com/office/drawing/2014/main" id="{8E6EF8D8-3121-8347-9210-A61CFCBCA8CA}"/>
              </a:ext>
            </a:extLst>
          </p:cNvPr>
          <p:cNvSpPr>
            <a:spLocks noGrp="1"/>
          </p:cNvSpPr>
          <p:nvPr>
            <p:ph type="body" sz="quarter" idx="14" hasCustomPrompt="1"/>
          </p:nvPr>
        </p:nvSpPr>
        <p:spPr>
          <a:xfrm>
            <a:off x="362516" y="1644700"/>
            <a:ext cx="8388000" cy="415925"/>
          </a:xfrm>
        </p:spPr>
        <p:txBody>
          <a:bodyPr anchor="ctr">
            <a:noAutofit/>
          </a:bodyPr>
          <a:lstStyle>
            <a:lvl1pPr marL="0" indent="0" algn="ctr">
              <a:lnSpc>
                <a:spcPct val="100000"/>
              </a:lnSpc>
              <a:buNone/>
              <a:defRPr sz="1200" b="0" i="0" spc="300">
                <a:solidFill>
                  <a:schemeClr val="accent1"/>
                </a:solidFill>
                <a:latin typeface="FuturaBT Light" panose="020B0302020204020303" pitchFamily="34" charset="77"/>
              </a:defRPr>
            </a:lvl1pPr>
            <a:lvl2pPr marL="342900" indent="0">
              <a:buNone/>
              <a:defRPr sz="1200" b="0" i="0">
                <a:solidFill>
                  <a:schemeClr val="accent1"/>
                </a:solidFill>
                <a:latin typeface="FuturaBT Light" panose="020B0302020204020303" pitchFamily="34" charset="77"/>
              </a:defRPr>
            </a:lvl2pPr>
            <a:lvl3pPr marL="685800" indent="0">
              <a:buNone/>
              <a:defRPr sz="1200" b="0" i="0">
                <a:solidFill>
                  <a:schemeClr val="accent1"/>
                </a:solidFill>
                <a:latin typeface="FuturaBT Light" panose="020B0302020204020303" pitchFamily="34" charset="77"/>
              </a:defRPr>
            </a:lvl3pPr>
            <a:lvl4pPr marL="1028700" indent="0">
              <a:buNone/>
              <a:defRPr sz="1200" b="0" i="0">
                <a:solidFill>
                  <a:schemeClr val="accent1"/>
                </a:solidFill>
                <a:latin typeface="FuturaBT Light" panose="020B0302020204020303" pitchFamily="34" charset="77"/>
              </a:defRPr>
            </a:lvl4pPr>
            <a:lvl5pPr marL="1371600" indent="0">
              <a:buNone/>
              <a:defRPr sz="1200" b="0" i="0">
                <a:solidFill>
                  <a:schemeClr val="accent1"/>
                </a:solidFill>
                <a:latin typeface="FuturaBT Light" panose="020B0302020204020303" pitchFamily="34" charset="77"/>
              </a:defRPr>
            </a:lvl5pPr>
          </a:lstStyle>
          <a:p>
            <a:pPr lvl="0"/>
            <a:r>
              <a:rPr lang="en-GB" noProof="0"/>
              <a:t>CLICK TO MODIFY TEXT</a:t>
            </a:r>
          </a:p>
        </p:txBody>
      </p:sp>
      <p:sp>
        <p:nvSpPr>
          <p:cNvPr id="13" name="Espace réservé du texte 4">
            <a:extLst>
              <a:ext uri="{FF2B5EF4-FFF2-40B4-BE49-F238E27FC236}">
                <a16:creationId xmlns:a16="http://schemas.microsoft.com/office/drawing/2014/main" id="{F615780F-594C-094A-B3A8-34E5F4A3758D}"/>
              </a:ext>
            </a:extLst>
          </p:cNvPr>
          <p:cNvSpPr>
            <a:spLocks noGrp="1"/>
          </p:cNvSpPr>
          <p:nvPr>
            <p:ph type="body" sz="quarter" idx="16" hasCustomPrompt="1"/>
          </p:nvPr>
        </p:nvSpPr>
        <p:spPr>
          <a:xfrm>
            <a:off x="5295570" y="2429096"/>
            <a:ext cx="3485914" cy="509187"/>
          </a:xfrm>
        </p:spPr>
        <p:txBody>
          <a:bodyPr lIns="0" tIns="0" rIns="0" bIns="0" anchor="ctr">
            <a:noAutofit/>
          </a:bodyPr>
          <a:lstStyle>
            <a:lvl1pPr marL="0" indent="0" algn="just">
              <a:lnSpc>
                <a:spcPct val="100000"/>
              </a:lnSpc>
              <a:spcBef>
                <a:spcPts val="0"/>
              </a:spcBef>
              <a:buNone/>
              <a:defRPr sz="1400" b="0" i="0">
                <a:latin typeface="Mercury Text G1" pitchFamily="2" charset="0"/>
              </a:defRPr>
            </a:lvl1pPr>
            <a:lvl2pPr marL="342900" indent="0">
              <a:buNone/>
              <a:defRPr sz="1200"/>
            </a:lvl2pPr>
            <a:lvl3pPr marL="685800" indent="0">
              <a:buNone/>
              <a:defRPr sz="1200"/>
            </a:lvl3pPr>
            <a:lvl4pPr marL="1028700" indent="0">
              <a:buNone/>
              <a:defRPr sz="1200"/>
            </a:lvl4pPr>
            <a:lvl5pPr marL="1371600" indent="0">
              <a:buNone/>
              <a:defRPr sz="1200"/>
            </a:lvl5pPr>
          </a:lstStyle>
          <a:p>
            <a:pPr lvl="0"/>
            <a:r>
              <a:rPr lang="en-GB" noProof="0" dirty="0"/>
              <a:t>Modify Text</a:t>
            </a:r>
          </a:p>
        </p:txBody>
      </p:sp>
      <p:sp>
        <p:nvSpPr>
          <p:cNvPr id="16" name="Espace réservé du graphique 3">
            <a:extLst>
              <a:ext uri="{FF2B5EF4-FFF2-40B4-BE49-F238E27FC236}">
                <a16:creationId xmlns:a16="http://schemas.microsoft.com/office/drawing/2014/main" id="{A3CF9DD0-9918-1B41-8E70-8EBD72286561}"/>
              </a:ext>
            </a:extLst>
          </p:cNvPr>
          <p:cNvSpPr>
            <a:spLocks noGrp="1"/>
          </p:cNvSpPr>
          <p:nvPr>
            <p:ph type="chart" sz="quarter" idx="17" hasCustomPrompt="1"/>
          </p:nvPr>
        </p:nvSpPr>
        <p:spPr>
          <a:xfrm>
            <a:off x="361950" y="2428875"/>
            <a:ext cx="4426198" cy="2643188"/>
          </a:xfrm>
          <a:solidFill>
            <a:schemeClr val="bg1">
              <a:lumMod val="85000"/>
            </a:schemeClr>
          </a:solidFill>
        </p:spPr>
        <p:txBody>
          <a:bodyPr anchor="ctr">
            <a:normAutofit/>
          </a:bodyPr>
          <a:lstStyle>
            <a:lvl1pPr marL="0" indent="0" algn="ctr">
              <a:buNone/>
              <a:defRPr sz="1200" spc="300">
                <a:solidFill>
                  <a:schemeClr val="accent1"/>
                </a:solidFill>
              </a:defRPr>
            </a:lvl1pPr>
          </a:lstStyle>
          <a:p>
            <a:r>
              <a:rPr lang="en-GB" noProof="0" dirty="0"/>
              <a:t>CHART</a:t>
            </a:r>
          </a:p>
        </p:txBody>
      </p:sp>
      <p:sp>
        <p:nvSpPr>
          <p:cNvPr id="17" name="Date Placeholder 3">
            <a:extLst>
              <a:ext uri="{FF2B5EF4-FFF2-40B4-BE49-F238E27FC236}">
                <a16:creationId xmlns:a16="http://schemas.microsoft.com/office/drawing/2014/main" id="{3BEADD40-3993-FE46-98A1-8CE41E7AF964}"/>
              </a:ext>
            </a:extLst>
          </p:cNvPr>
          <p:cNvSpPr>
            <a:spLocks noGrp="1"/>
          </p:cNvSpPr>
          <p:nvPr>
            <p:ph type="dt" sz="half" idx="10"/>
          </p:nvPr>
        </p:nvSpPr>
        <p:spPr>
          <a:xfrm>
            <a:off x="7086600" y="260270"/>
            <a:ext cx="2057400" cy="304271"/>
          </a:xfrm>
          <a:prstGeom prst="rect">
            <a:avLst/>
          </a:prstGeom>
        </p:spPr>
        <p:txBody>
          <a:bodyPr lIns="0" rIns="360000">
            <a:noAutofit/>
          </a:bodyPr>
          <a:lstStyle>
            <a:lvl1pPr algn="r">
              <a:defRPr sz="800" spc="300">
                <a:solidFill>
                  <a:schemeClr val="accent1"/>
                </a:solidFill>
              </a:defRPr>
            </a:lvl1pPr>
          </a:lstStyle>
          <a:p>
            <a:r>
              <a:rPr lang="fr-FR" noProof="0" dirty="0"/>
              <a:t>JULY 2019</a:t>
            </a:r>
            <a:endParaRPr lang="en-GB" noProof="0" dirty="0"/>
          </a:p>
        </p:txBody>
      </p:sp>
    </p:spTree>
    <p:extLst>
      <p:ext uri="{BB962C8B-B14F-4D97-AF65-F5344CB8AC3E}">
        <p14:creationId xmlns:p14="http://schemas.microsoft.com/office/powerpoint/2010/main" val="25098076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HART SLIDE">
    <p:spTree>
      <p:nvGrpSpPr>
        <p:cNvPr id="1" name=""/>
        <p:cNvGrpSpPr/>
        <p:nvPr/>
      </p:nvGrpSpPr>
      <p:grpSpPr>
        <a:xfrm>
          <a:off x="0" y="0"/>
          <a:ext cx="0" cy="0"/>
          <a:chOff x="0" y="0"/>
          <a:chExt cx="0" cy="0"/>
        </a:xfrm>
      </p:grpSpPr>
      <p:cxnSp>
        <p:nvCxnSpPr>
          <p:cNvPr id="15" name="Connecteur droit 14">
            <a:extLst>
              <a:ext uri="{FF2B5EF4-FFF2-40B4-BE49-F238E27FC236}">
                <a16:creationId xmlns:a16="http://schemas.microsoft.com/office/drawing/2014/main" id="{6ECCF684-C722-5D4F-BC20-14030A015928}"/>
              </a:ext>
            </a:extLst>
          </p:cNvPr>
          <p:cNvCxnSpPr>
            <a:cxnSpLocks/>
          </p:cNvCxnSpPr>
          <p:nvPr userDrawn="1"/>
        </p:nvCxnSpPr>
        <p:spPr>
          <a:xfrm>
            <a:off x="362516" y="564541"/>
            <a:ext cx="8388000" cy="0"/>
          </a:xfrm>
          <a:prstGeom prst="line">
            <a:avLst/>
          </a:prstGeom>
          <a:ln w="3175"/>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B8E756F3-6801-2B4B-8396-17A318EB8B07}"/>
              </a:ext>
            </a:extLst>
          </p:cNvPr>
          <p:cNvSpPr/>
          <p:nvPr userDrawn="1"/>
        </p:nvSpPr>
        <p:spPr>
          <a:xfrm>
            <a:off x="4223891" y="0"/>
            <a:ext cx="696219" cy="8494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noProof="0" dirty="0">
              <a:latin typeface="FuturaBT Light" panose="020B0302020204020303" pitchFamily="34" charset="77"/>
            </a:endParaRPr>
          </a:p>
        </p:txBody>
      </p:sp>
      <p:sp>
        <p:nvSpPr>
          <p:cNvPr id="2" name="Title 1"/>
          <p:cNvSpPr>
            <a:spLocks noGrp="1"/>
          </p:cNvSpPr>
          <p:nvPr>
            <p:ph type="title" hasCustomPrompt="1"/>
          </p:nvPr>
        </p:nvSpPr>
        <p:spPr>
          <a:xfrm>
            <a:off x="362516" y="1020511"/>
            <a:ext cx="8388000" cy="623539"/>
          </a:xfrm>
        </p:spPr>
        <p:txBody>
          <a:bodyPr>
            <a:normAutofit/>
          </a:bodyPr>
          <a:lstStyle>
            <a:lvl1pPr algn="ctr">
              <a:lnSpc>
                <a:spcPct val="120000"/>
              </a:lnSpc>
              <a:defRPr sz="2000" spc="300">
                <a:solidFill>
                  <a:schemeClr val="accent2"/>
                </a:solidFill>
              </a:defRPr>
            </a:lvl1pPr>
          </a:lstStyle>
          <a:p>
            <a:r>
              <a:rPr lang="en-GB" noProof="0" dirty="0"/>
              <a:t>CHART SLIDE</a:t>
            </a:r>
          </a:p>
        </p:txBody>
      </p:sp>
      <p:sp>
        <p:nvSpPr>
          <p:cNvPr id="8" name="Footer Placeholder 4">
            <a:extLst>
              <a:ext uri="{FF2B5EF4-FFF2-40B4-BE49-F238E27FC236}">
                <a16:creationId xmlns:a16="http://schemas.microsoft.com/office/drawing/2014/main" id="{00750613-38D0-024C-B41E-1D5DF57FE915}"/>
              </a:ext>
            </a:extLst>
          </p:cNvPr>
          <p:cNvSpPr>
            <a:spLocks noGrp="1"/>
          </p:cNvSpPr>
          <p:nvPr>
            <p:ph type="ftr" sz="quarter" idx="11"/>
          </p:nvPr>
        </p:nvSpPr>
        <p:spPr>
          <a:xfrm>
            <a:off x="0" y="260270"/>
            <a:ext cx="3086100" cy="304271"/>
          </a:xfrm>
          <a:prstGeom prst="rect">
            <a:avLst/>
          </a:prstGeom>
        </p:spPr>
        <p:txBody>
          <a:bodyPr lIns="360000" rIns="0">
            <a:noAutofit/>
          </a:bodyPr>
          <a:lstStyle>
            <a:lvl1pPr algn="l">
              <a:defRPr sz="800" spc="300">
                <a:solidFill>
                  <a:schemeClr val="accent1"/>
                </a:solidFill>
              </a:defRPr>
            </a:lvl1pPr>
          </a:lstStyle>
          <a:p>
            <a:r>
              <a:rPr lang="en-GB" noProof="0" dirty="0"/>
              <a:t>PRESENTATION TITLE</a:t>
            </a:r>
          </a:p>
        </p:txBody>
      </p:sp>
      <p:sp>
        <p:nvSpPr>
          <p:cNvPr id="9" name="Slide Number Placeholder 5">
            <a:extLst>
              <a:ext uri="{FF2B5EF4-FFF2-40B4-BE49-F238E27FC236}">
                <a16:creationId xmlns:a16="http://schemas.microsoft.com/office/drawing/2014/main" id="{646B095E-F0A8-1B4E-B6BA-2A5E6BE3A169}"/>
              </a:ext>
            </a:extLst>
          </p:cNvPr>
          <p:cNvSpPr>
            <a:spLocks noGrp="1"/>
          </p:cNvSpPr>
          <p:nvPr>
            <p:ph type="sldNum" sz="quarter" idx="12"/>
          </p:nvPr>
        </p:nvSpPr>
        <p:spPr>
          <a:xfrm>
            <a:off x="8197794" y="5157918"/>
            <a:ext cx="946205" cy="304271"/>
          </a:xfrm>
          <a:prstGeom prst="rect">
            <a:avLst/>
          </a:prstGeom>
        </p:spPr>
        <p:txBody>
          <a:bodyPr lIns="0" rIns="360000">
            <a:noAutofit/>
          </a:bodyPr>
          <a:lstStyle>
            <a:lvl1pPr>
              <a:defRPr>
                <a:solidFill>
                  <a:schemeClr val="accent1"/>
                </a:solidFill>
              </a:defRPr>
            </a:lvl1pPr>
          </a:lstStyle>
          <a:p>
            <a:fld id="{0B8CC93F-C9C5-DE4D-BD15-EADCCAAD183A}" type="slidenum">
              <a:rPr lang="en-GB" noProof="0" smtClean="0"/>
              <a:pPr/>
              <a:t>‹#›</a:t>
            </a:fld>
            <a:endParaRPr lang="en-GB" noProof="0" dirty="0"/>
          </a:p>
        </p:txBody>
      </p:sp>
      <p:pic>
        <p:nvPicPr>
          <p:cNvPr id="10" name="Image 9">
            <a:extLst>
              <a:ext uri="{FF2B5EF4-FFF2-40B4-BE49-F238E27FC236}">
                <a16:creationId xmlns:a16="http://schemas.microsoft.com/office/drawing/2014/main" id="{E6E48043-0570-394B-AC9C-585B8CAECC05}"/>
              </a:ext>
            </a:extLst>
          </p:cNvPr>
          <p:cNvPicPr>
            <a:picLocks noChangeAspect="1"/>
          </p:cNvPicPr>
          <p:nvPr userDrawn="1"/>
        </p:nvPicPr>
        <p:blipFill>
          <a:blip r:embed="rId2"/>
          <a:stretch>
            <a:fillRect/>
          </a:stretch>
        </p:blipFill>
        <p:spPr>
          <a:xfrm>
            <a:off x="4355852" y="0"/>
            <a:ext cx="432296" cy="849498"/>
          </a:xfrm>
          <a:prstGeom prst="rect">
            <a:avLst/>
          </a:prstGeom>
        </p:spPr>
      </p:pic>
      <p:cxnSp>
        <p:nvCxnSpPr>
          <p:cNvPr id="21" name="Connecteur droit 20">
            <a:extLst>
              <a:ext uri="{FF2B5EF4-FFF2-40B4-BE49-F238E27FC236}">
                <a16:creationId xmlns:a16="http://schemas.microsoft.com/office/drawing/2014/main" id="{C03C5165-9E26-ED43-9A4C-3DF4B1A4D8F5}"/>
              </a:ext>
            </a:extLst>
          </p:cNvPr>
          <p:cNvCxnSpPr>
            <a:cxnSpLocks/>
          </p:cNvCxnSpPr>
          <p:nvPr userDrawn="1"/>
        </p:nvCxnSpPr>
        <p:spPr>
          <a:xfrm>
            <a:off x="362516" y="5462548"/>
            <a:ext cx="8388000" cy="0"/>
          </a:xfrm>
          <a:prstGeom prst="line">
            <a:avLst/>
          </a:prstGeom>
          <a:ln w="3175"/>
        </p:spPr>
        <p:style>
          <a:lnRef idx="1">
            <a:schemeClr val="accent1"/>
          </a:lnRef>
          <a:fillRef idx="0">
            <a:schemeClr val="accent1"/>
          </a:fillRef>
          <a:effectRef idx="0">
            <a:schemeClr val="accent1"/>
          </a:effectRef>
          <a:fontRef idx="minor">
            <a:schemeClr val="tx1"/>
          </a:fontRef>
        </p:style>
      </p:cxnSp>
      <p:sp>
        <p:nvSpPr>
          <p:cNvPr id="5" name="Espace réservé du texte 4">
            <a:extLst>
              <a:ext uri="{FF2B5EF4-FFF2-40B4-BE49-F238E27FC236}">
                <a16:creationId xmlns:a16="http://schemas.microsoft.com/office/drawing/2014/main" id="{75370F8C-73F3-8B4A-8F4D-43752B31C01E}"/>
              </a:ext>
            </a:extLst>
          </p:cNvPr>
          <p:cNvSpPr>
            <a:spLocks noGrp="1"/>
          </p:cNvSpPr>
          <p:nvPr>
            <p:ph type="body" sz="quarter" idx="13" hasCustomPrompt="1"/>
          </p:nvPr>
        </p:nvSpPr>
        <p:spPr>
          <a:xfrm>
            <a:off x="5295570" y="2938646"/>
            <a:ext cx="3454946" cy="2133067"/>
          </a:xfrm>
        </p:spPr>
        <p:txBody>
          <a:bodyPr lIns="0" tIns="0" rIns="0" bIns="0" anchor="ctr">
            <a:noAutofit/>
          </a:bodyPr>
          <a:lstStyle>
            <a:lvl1pPr marL="0" indent="0" algn="just">
              <a:lnSpc>
                <a:spcPct val="110000"/>
              </a:lnSpc>
              <a:spcBef>
                <a:spcPts val="0"/>
              </a:spcBef>
              <a:buNone/>
              <a:defRPr sz="1000" b="0" i="0">
                <a:latin typeface="FuturaBT Light" panose="020B0302020204020303" pitchFamily="34" charset="77"/>
              </a:defRPr>
            </a:lvl1pPr>
            <a:lvl2pPr marL="342900" indent="0">
              <a:buNone/>
              <a:defRPr sz="1200"/>
            </a:lvl2pPr>
            <a:lvl3pPr marL="685800" indent="0">
              <a:buNone/>
              <a:defRPr sz="1200"/>
            </a:lvl3pPr>
            <a:lvl4pPr marL="1028700" indent="0">
              <a:buNone/>
              <a:defRPr sz="1200"/>
            </a:lvl4pPr>
            <a:lvl5pPr marL="1371600" indent="0">
              <a:buNone/>
              <a:defRPr sz="1200"/>
            </a:lvl5pPr>
          </a:lstStyle>
          <a:p>
            <a:pPr lvl="0"/>
            <a:r>
              <a:rPr lang="en-GB" noProof="0" dirty="0"/>
              <a:t>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popularised in the 1960s with the release of </a:t>
            </a:r>
            <a:r>
              <a:rPr lang="en-GB" noProof="0" dirty="0" err="1"/>
              <a:t>Letraset</a:t>
            </a:r>
            <a:r>
              <a:rPr lang="en-GB" noProof="0" dirty="0"/>
              <a:t> sheets containing Lorem Ipsum passages, and more recently with desktop publishing software like Aldus PageMaker including versions of Lorem Ipsum.</a:t>
            </a:r>
          </a:p>
        </p:txBody>
      </p:sp>
      <p:sp>
        <p:nvSpPr>
          <p:cNvPr id="11" name="Espace réservé du texte 10">
            <a:extLst>
              <a:ext uri="{FF2B5EF4-FFF2-40B4-BE49-F238E27FC236}">
                <a16:creationId xmlns:a16="http://schemas.microsoft.com/office/drawing/2014/main" id="{8E6EF8D8-3121-8347-9210-A61CFCBCA8CA}"/>
              </a:ext>
            </a:extLst>
          </p:cNvPr>
          <p:cNvSpPr>
            <a:spLocks noGrp="1"/>
          </p:cNvSpPr>
          <p:nvPr>
            <p:ph type="body" sz="quarter" idx="14" hasCustomPrompt="1"/>
          </p:nvPr>
        </p:nvSpPr>
        <p:spPr>
          <a:xfrm>
            <a:off x="362516" y="1644700"/>
            <a:ext cx="8388000" cy="415925"/>
          </a:xfrm>
        </p:spPr>
        <p:txBody>
          <a:bodyPr anchor="ctr">
            <a:noAutofit/>
          </a:bodyPr>
          <a:lstStyle>
            <a:lvl1pPr marL="0" indent="0" algn="ctr">
              <a:lnSpc>
                <a:spcPct val="100000"/>
              </a:lnSpc>
              <a:buNone/>
              <a:defRPr sz="1200" b="0" i="0" spc="300">
                <a:solidFill>
                  <a:schemeClr val="accent1"/>
                </a:solidFill>
                <a:latin typeface="FuturaBT Light" panose="020B0302020204020303" pitchFamily="34" charset="77"/>
              </a:defRPr>
            </a:lvl1pPr>
            <a:lvl2pPr marL="342900" indent="0">
              <a:buNone/>
              <a:defRPr sz="1200" b="0" i="0">
                <a:solidFill>
                  <a:schemeClr val="accent1"/>
                </a:solidFill>
                <a:latin typeface="FuturaBT Light" panose="020B0302020204020303" pitchFamily="34" charset="77"/>
              </a:defRPr>
            </a:lvl2pPr>
            <a:lvl3pPr marL="685800" indent="0">
              <a:buNone/>
              <a:defRPr sz="1200" b="0" i="0">
                <a:solidFill>
                  <a:schemeClr val="accent1"/>
                </a:solidFill>
                <a:latin typeface="FuturaBT Light" panose="020B0302020204020303" pitchFamily="34" charset="77"/>
              </a:defRPr>
            </a:lvl3pPr>
            <a:lvl4pPr marL="1028700" indent="0">
              <a:buNone/>
              <a:defRPr sz="1200" b="0" i="0">
                <a:solidFill>
                  <a:schemeClr val="accent1"/>
                </a:solidFill>
                <a:latin typeface="FuturaBT Light" panose="020B0302020204020303" pitchFamily="34" charset="77"/>
              </a:defRPr>
            </a:lvl4pPr>
            <a:lvl5pPr marL="1371600" indent="0">
              <a:buNone/>
              <a:defRPr sz="1200" b="0" i="0">
                <a:solidFill>
                  <a:schemeClr val="accent1"/>
                </a:solidFill>
                <a:latin typeface="FuturaBT Light" panose="020B0302020204020303" pitchFamily="34" charset="77"/>
              </a:defRPr>
            </a:lvl5pPr>
          </a:lstStyle>
          <a:p>
            <a:pPr lvl="0"/>
            <a:r>
              <a:rPr lang="en-GB" noProof="0"/>
              <a:t>CLICK TO MODIFY TEXT</a:t>
            </a:r>
          </a:p>
        </p:txBody>
      </p:sp>
      <p:sp>
        <p:nvSpPr>
          <p:cNvPr id="13" name="Espace réservé du texte 4">
            <a:extLst>
              <a:ext uri="{FF2B5EF4-FFF2-40B4-BE49-F238E27FC236}">
                <a16:creationId xmlns:a16="http://schemas.microsoft.com/office/drawing/2014/main" id="{F615780F-594C-094A-B3A8-34E5F4A3758D}"/>
              </a:ext>
            </a:extLst>
          </p:cNvPr>
          <p:cNvSpPr>
            <a:spLocks noGrp="1"/>
          </p:cNvSpPr>
          <p:nvPr>
            <p:ph type="body" sz="quarter" idx="16" hasCustomPrompt="1"/>
          </p:nvPr>
        </p:nvSpPr>
        <p:spPr>
          <a:xfrm>
            <a:off x="5295570" y="2429096"/>
            <a:ext cx="3454946" cy="509187"/>
          </a:xfrm>
        </p:spPr>
        <p:txBody>
          <a:bodyPr lIns="0" tIns="0" rIns="0" bIns="0" anchor="ctr">
            <a:noAutofit/>
          </a:bodyPr>
          <a:lstStyle>
            <a:lvl1pPr marL="0" indent="0" algn="just">
              <a:lnSpc>
                <a:spcPct val="100000"/>
              </a:lnSpc>
              <a:spcBef>
                <a:spcPts val="0"/>
              </a:spcBef>
              <a:buNone/>
              <a:defRPr sz="1400" b="0" i="0">
                <a:latin typeface="Mercury Text G1" pitchFamily="2" charset="0"/>
              </a:defRPr>
            </a:lvl1pPr>
            <a:lvl2pPr marL="342900" indent="0">
              <a:buNone/>
              <a:defRPr sz="1200"/>
            </a:lvl2pPr>
            <a:lvl3pPr marL="685800" indent="0">
              <a:buNone/>
              <a:defRPr sz="1200"/>
            </a:lvl3pPr>
            <a:lvl4pPr marL="1028700" indent="0">
              <a:buNone/>
              <a:defRPr sz="1200"/>
            </a:lvl4pPr>
            <a:lvl5pPr marL="1371600" indent="0">
              <a:buNone/>
              <a:defRPr sz="1200"/>
            </a:lvl5pPr>
          </a:lstStyle>
          <a:p>
            <a:pPr lvl="0"/>
            <a:r>
              <a:rPr lang="en-GB" noProof="0" dirty="0"/>
              <a:t>Modify Text</a:t>
            </a:r>
          </a:p>
        </p:txBody>
      </p:sp>
      <p:sp>
        <p:nvSpPr>
          <p:cNvPr id="16" name="Espace réservé du graphique 3">
            <a:extLst>
              <a:ext uri="{FF2B5EF4-FFF2-40B4-BE49-F238E27FC236}">
                <a16:creationId xmlns:a16="http://schemas.microsoft.com/office/drawing/2014/main" id="{A3CF9DD0-9918-1B41-8E70-8EBD72286561}"/>
              </a:ext>
            </a:extLst>
          </p:cNvPr>
          <p:cNvSpPr>
            <a:spLocks noGrp="1"/>
          </p:cNvSpPr>
          <p:nvPr>
            <p:ph type="chart" sz="quarter" idx="17" hasCustomPrompt="1"/>
          </p:nvPr>
        </p:nvSpPr>
        <p:spPr>
          <a:xfrm>
            <a:off x="361950" y="2428875"/>
            <a:ext cx="4426198" cy="2643188"/>
          </a:xfrm>
          <a:solidFill>
            <a:schemeClr val="bg1">
              <a:lumMod val="85000"/>
            </a:schemeClr>
          </a:solidFill>
        </p:spPr>
        <p:txBody>
          <a:bodyPr anchor="ctr">
            <a:normAutofit/>
          </a:bodyPr>
          <a:lstStyle>
            <a:lvl1pPr marL="0" indent="0" algn="ctr">
              <a:buNone/>
              <a:defRPr sz="1200" spc="300">
                <a:solidFill>
                  <a:schemeClr val="accent1"/>
                </a:solidFill>
              </a:defRPr>
            </a:lvl1pPr>
          </a:lstStyle>
          <a:p>
            <a:r>
              <a:rPr lang="en-GB" noProof="0" dirty="0"/>
              <a:t>CHART</a:t>
            </a:r>
          </a:p>
        </p:txBody>
      </p:sp>
      <p:sp>
        <p:nvSpPr>
          <p:cNvPr id="17" name="Date Placeholder 3">
            <a:extLst>
              <a:ext uri="{FF2B5EF4-FFF2-40B4-BE49-F238E27FC236}">
                <a16:creationId xmlns:a16="http://schemas.microsoft.com/office/drawing/2014/main" id="{3BEADD40-3993-FE46-98A1-8CE41E7AF964}"/>
              </a:ext>
            </a:extLst>
          </p:cNvPr>
          <p:cNvSpPr>
            <a:spLocks noGrp="1"/>
          </p:cNvSpPr>
          <p:nvPr>
            <p:ph type="dt" sz="half" idx="10"/>
          </p:nvPr>
        </p:nvSpPr>
        <p:spPr>
          <a:xfrm>
            <a:off x="7086600" y="260270"/>
            <a:ext cx="2057400" cy="304271"/>
          </a:xfrm>
          <a:prstGeom prst="rect">
            <a:avLst/>
          </a:prstGeom>
        </p:spPr>
        <p:txBody>
          <a:bodyPr lIns="0" rIns="360000">
            <a:noAutofit/>
          </a:bodyPr>
          <a:lstStyle>
            <a:lvl1pPr algn="r">
              <a:defRPr sz="800" spc="300">
                <a:solidFill>
                  <a:schemeClr val="accent1"/>
                </a:solidFill>
              </a:defRPr>
            </a:lvl1pPr>
          </a:lstStyle>
          <a:p>
            <a:r>
              <a:rPr lang="fr-FR" noProof="0" dirty="0"/>
              <a:t>JULY 2019</a:t>
            </a:r>
            <a:endParaRPr lang="en-GB" noProof="0" dirty="0"/>
          </a:p>
        </p:txBody>
      </p:sp>
    </p:spTree>
    <p:extLst>
      <p:ext uri="{BB962C8B-B14F-4D97-AF65-F5344CB8AC3E}">
        <p14:creationId xmlns:p14="http://schemas.microsoft.com/office/powerpoint/2010/main" val="22165846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AP SLIDE">
    <p:spTree>
      <p:nvGrpSpPr>
        <p:cNvPr id="1" name=""/>
        <p:cNvGrpSpPr/>
        <p:nvPr/>
      </p:nvGrpSpPr>
      <p:grpSpPr>
        <a:xfrm>
          <a:off x="0" y="0"/>
          <a:ext cx="0" cy="0"/>
          <a:chOff x="0" y="0"/>
          <a:chExt cx="0" cy="0"/>
        </a:xfrm>
      </p:grpSpPr>
      <p:cxnSp>
        <p:nvCxnSpPr>
          <p:cNvPr id="15" name="Connecteur droit 14">
            <a:extLst>
              <a:ext uri="{FF2B5EF4-FFF2-40B4-BE49-F238E27FC236}">
                <a16:creationId xmlns:a16="http://schemas.microsoft.com/office/drawing/2014/main" id="{6ECCF684-C722-5D4F-BC20-14030A015928}"/>
              </a:ext>
            </a:extLst>
          </p:cNvPr>
          <p:cNvCxnSpPr>
            <a:cxnSpLocks/>
          </p:cNvCxnSpPr>
          <p:nvPr userDrawn="1"/>
        </p:nvCxnSpPr>
        <p:spPr>
          <a:xfrm>
            <a:off x="362516" y="564541"/>
            <a:ext cx="8388000" cy="0"/>
          </a:xfrm>
          <a:prstGeom prst="line">
            <a:avLst/>
          </a:prstGeom>
          <a:ln w="3175"/>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B8E756F3-6801-2B4B-8396-17A318EB8B07}"/>
              </a:ext>
            </a:extLst>
          </p:cNvPr>
          <p:cNvSpPr/>
          <p:nvPr userDrawn="1"/>
        </p:nvSpPr>
        <p:spPr>
          <a:xfrm>
            <a:off x="4223891" y="0"/>
            <a:ext cx="696219" cy="8494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noProof="0" dirty="0">
              <a:latin typeface="FuturaBT Light" panose="020B0302020204020303" pitchFamily="34" charset="77"/>
            </a:endParaRPr>
          </a:p>
        </p:txBody>
      </p:sp>
      <p:sp>
        <p:nvSpPr>
          <p:cNvPr id="2" name="Title 1"/>
          <p:cNvSpPr>
            <a:spLocks noGrp="1"/>
          </p:cNvSpPr>
          <p:nvPr>
            <p:ph type="title" hasCustomPrompt="1"/>
          </p:nvPr>
        </p:nvSpPr>
        <p:spPr>
          <a:xfrm>
            <a:off x="362516" y="1020511"/>
            <a:ext cx="8388000" cy="623539"/>
          </a:xfrm>
        </p:spPr>
        <p:txBody>
          <a:bodyPr>
            <a:normAutofit/>
          </a:bodyPr>
          <a:lstStyle>
            <a:lvl1pPr algn="ctr">
              <a:lnSpc>
                <a:spcPct val="120000"/>
              </a:lnSpc>
              <a:defRPr sz="2000" spc="300">
                <a:solidFill>
                  <a:schemeClr val="accent2"/>
                </a:solidFill>
              </a:defRPr>
            </a:lvl1pPr>
          </a:lstStyle>
          <a:p>
            <a:r>
              <a:rPr lang="en-GB" noProof="0" dirty="0"/>
              <a:t>MAP SLIDE</a:t>
            </a:r>
          </a:p>
        </p:txBody>
      </p:sp>
      <p:sp>
        <p:nvSpPr>
          <p:cNvPr id="8" name="Footer Placeholder 4">
            <a:extLst>
              <a:ext uri="{FF2B5EF4-FFF2-40B4-BE49-F238E27FC236}">
                <a16:creationId xmlns:a16="http://schemas.microsoft.com/office/drawing/2014/main" id="{00750613-38D0-024C-B41E-1D5DF57FE915}"/>
              </a:ext>
            </a:extLst>
          </p:cNvPr>
          <p:cNvSpPr>
            <a:spLocks noGrp="1"/>
          </p:cNvSpPr>
          <p:nvPr>
            <p:ph type="ftr" sz="quarter" idx="11"/>
          </p:nvPr>
        </p:nvSpPr>
        <p:spPr>
          <a:xfrm>
            <a:off x="0" y="260270"/>
            <a:ext cx="3086100" cy="304271"/>
          </a:xfrm>
          <a:prstGeom prst="rect">
            <a:avLst/>
          </a:prstGeom>
        </p:spPr>
        <p:txBody>
          <a:bodyPr lIns="360000" rIns="0">
            <a:noAutofit/>
          </a:bodyPr>
          <a:lstStyle>
            <a:lvl1pPr algn="l">
              <a:defRPr sz="800" spc="300">
                <a:solidFill>
                  <a:schemeClr val="accent1"/>
                </a:solidFill>
              </a:defRPr>
            </a:lvl1pPr>
          </a:lstStyle>
          <a:p>
            <a:r>
              <a:rPr lang="en-GB" noProof="0" dirty="0"/>
              <a:t>PRESENTATION TITLE</a:t>
            </a:r>
          </a:p>
        </p:txBody>
      </p:sp>
      <p:sp>
        <p:nvSpPr>
          <p:cNvPr id="9" name="Slide Number Placeholder 5">
            <a:extLst>
              <a:ext uri="{FF2B5EF4-FFF2-40B4-BE49-F238E27FC236}">
                <a16:creationId xmlns:a16="http://schemas.microsoft.com/office/drawing/2014/main" id="{646B095E-F0A8-1B4E-B6BA-2A5E6BE3A169}"/>
              </a:ext>
            </a:extLst>
          </p:cNvPr>
          <p:cNvSpPr>
            <a:spLocks noGrp="1"/>
          </p:cNvSpPr>
          <p:nvPr>
            <p:ph type="sldNum" sz="quarter" idx="12"/>
          </p:nvPr>
        </p:nvSpPr>
        <p:spPr>
          <a:xfrm>
            <a:off x="8197794" y="5157918"/>
            <a:ext cx="946205" cy="304271"/>
          </a:xfrm>
          <a:prstGeom prst="rect">
            <a:avLst/>
          </a:prstGeom>
        </p:spPr>
        <p:txBody>
          <a:bodyPr lIns="0" rIns="360000">
            <a:noAutofit/>
          </a:bodyPr>
          <a:lstStyle>
            <a:lvl1pPr>
              <a:defRPr>
                <a:solidFill>
                  <a:schemeClr val="accent1"/>
                </a:solidFill>
              </a:defRPr>
            </a:lvl1pPr>
          </a:lstStyle>
          <a:p>
            <a:fld id="{0B8CC93F-C9C5-DE4D-BD15-EADCCAAD183A}" type="slidenum">
              <a:rPr lang="en-GB" noProof="0" smtClean="0"/>
              <a:pPr/>
              <a:t>‹#›</a:t>
            </a:fld>
            <a:endParaRPr lang="en-GB" noProof="0" dirty="0"/>
          </a:p>
        </p:txBody>
      </p:sp>
      <p:pic>
        <p:nvPicPr>
          <p:cNvPr id="10" name="Image 9">
            <a:extLst>
              <a:ext uri="{FF2B5EF4-FFF2-40B4-BE49-F238E27FC236}">
                <a16:creationId xmlns:a16="http://schemas.microsoft.com/office/drawing/2014/main" id="{E6E48043-0570-394B-AC9C-585B8CAECC05}"/>
              </a:ext>
            </a:extLst>
          </p:cNvPr>
          <p:cNvPicPr>
            <a:picLocks noChangeAspect="1"/>
          </p:cNvPicPr>
          <p:nvPr userDrawn="1"/>
        </p:nvPicPr>
        <p:blipFill>
          <a:blip r:embed="rId2"/>
          <a:stretch>
            <a:fillRect/>
          </a:stretch>
        </p:blipFill>
        <p:spPr>
          <a:xfrm>
            <a:off x="4355852" y="0"/>
            <a:ext cx="432296" cy="849498"/>
          </a:xfrm>
          <a:prstGeom prst="rect">
            <a:avLst/>
          </a:prstGeom>
        </p:spPr>
      </p:pic>
      <p:cxnSp>
        <p:nvCxnSpPr>
          <p:cNvPr id="21" name="Connecteur droit 20">
            <a:extLst>
              <a:ext uri="{FF2B5EF4-FFF2-40B4-BE49-F238E27FC236}">
                <a16:creationId xmlns:a16="http://schemas.microsoft.com/office/drawing/2014/main" id="{C03C5165-9E26-ED43-9A4C-3DF4B1A4D8F5}"/>
              </a:ext>
            </a:extLst>
          </p:cNvPr>
          <p:cNvCxnSpPr>
            <a:cxnSpLocks/>
          </p:cNvCxnSpPr>
          <p:nvPr userDrawn="1"/>
        </p:nvCxnSpPr>
        <p:spPr>
          <a:xfrm>
            <a:off x="362516" y="5462548"/>
            <a:ext cx="8388000" cy="0"/>
          </a:xfrm>
          <a:prstGeom prst="line">
            <a:avLst/>
          </a:prstGeom>
          <a:ln w="3175"/>
        </p:spPr>
        <p:style>
          <a:lnRef idx="1">
            <a:schemeClr val="accent1"/>
          </a:lnRef>
          <a:fillRef idx="0">
            <a:schemeClr val="accent1"/>
          </a:fillRef>
          <a:effectRef idx="0">
            <a:schemeClr val="accent1"/>
          </a:effectRef>
          <a:fontRef idx="minor">
            <a:schemeClr val="tx1"/>
          </a:fontRef>
        </p:style>
      </p:cxnSp>
      <p:sp>
        <p:nvSpPr>
          <p:cNvPr id="11" name="Espace réservé du texte 10">
            <a:extLst>
              <a:ext uri="{FF2B5EF4-FFF2-40B4-BE49-F238E27FC236}">
                <a16:creationId xmlns:a16="http://schemas.microsoft.com/office/drawing/2014/main" id="{8E6EF8D8-3121-8347-9210-A61CFCBCA8CA}"/>
              </a:ext>
            </a:extLst>
          </p:cNvPr>
          <p:cNvSpPr>
            <a:spLocks noGrp="1"/>
          </p:cNvSpPr>
          <p:nvPr>
            <p:ph type="body" sz="quarter" idx="14" hasCustomPrompt="1"/>
          </p:nvPr>
        </p:nvSpPr>
        <p:spPr>
          <a:xfrm>
            <a:off x="362516" y="1644700"/>
            <a:ext cx="8388000" cy="415925"/>
          </a:xfrm>
        </p:spPr>
        <p:txBody>
          <a:bodyPr anchor="ctr">
            <a:noAutofit/>
          </a:bodyPr>
          <a:lstStyle>
            <a:lvl1pPr marL="0" indent="0" algn="ctr">
              <a:lnSpc>
                <a:spcPct val="100000"/>
              </a:lnSpc>
              <a:buNone/>
              <a:defRPr sz="1200" b="0" i="0" spc="300">
                <a:solidFill>
                  <a:schemeClr val="accent1"/>
                </a:solidFill>
                <a:latin typeface="FuturaBT Light" panose="020B0302020204020303" pitchFamily="34" charset="77"/>
              </a:defRPr>
            </a:lvl1pPr>
            <a:lvl2pPr marL="342900" indent="0">
              <a:buNone/>
              <a:defRPr sz="1200" b="0" i="0">
                <a:solidFill>
                  <a:schemeClr val="accent1"/>
                </a:solidFill>
                <a:latin typeface="FuturaBT Light" panose="020B0302020204020303" pitchFamily="34" charset="77"/>
              </a:defRPr>
            </a:lvl2pPr>
            <a:lvl3pPr marL="685800" indent="0">
              <a:buNone/>
              <a:defRPr sz="1200" b="0" i="0">
                <a:solidFill>
                  <a:schemeClr val="accent1"/>
                </a:solidFill>
                <a:latin typeface="FuturaBT Light" panose="020B0302020204020303" pitchFamily="34" charset="77"/>
              </a:defRPr>
            </a:lvl3pPr>
            <a:lvl4pPr marL="1028700" indent="0">
              <a:buNone/>
              <a:defRPr sz="1200" b="0" i="0">
                <a:solidFill>
                  <a:schemeClr val="accent1"/>
                </a:solidFill>
                <a:latin typeface="FuturaBT Light" panose="020B0302020204020303" pitchFamily="34" charset="77"/>
              </a:defRPr>
            </a:lvl4pPr>
            <a:lvl5pPr marL="1371600" indent="0">
              <a:buNone/>
              <a:defRPr sz="1200" b="0" i="0">
                <a:solidFill>
                  <a:schemeClr val="accent1"/>
                </a:solidFill>
                <a:latin typeface="FuturaBT Light" panose="020B0302020204020303" pitchFamily="34" charset="77"/>
              </a:defRPr>
            </a:lvl5pPr>
          </a:lstStyle>
          <a:p>
            <a:pPr lvl="0"/>
            <a:r>
              <a:rPr lang="en-GB" noProof="0" dirty="0"/>
              <a:t>CHANGE FILL AND STROKE COLOUR AT WILL</a:t>
            </a:r>
          </a:p>
        </p:txBody>
      </p:sp>
      <p:sp>
        <p:nvSpPr>
          <p:cNvPr id="372" name="Date Placeholder 3">
            <a:extLst>
              <a:ext uri="{FF2B5EF4-FFF2-40B4-BE49-F238E27FC236}">
                <a16:creationId xmlns:a16="http://schemas.microsoft.com/office/drawing/2014/main" id="{1476ED44-7B4B-774B-A17A-BAAFF32F20AF}"/>
              </a:ext>
            </a:extLst>
          </p:cNvPr>
          <p:cNvSpPr>
            <a:spLocks noGrp="1"/>
          </p:cNvSpPr>
          <p:nvPr>
            <p:ph type="dt" sz="half" idx="10"/>
          </p:nvPr>
        </p:nvSpPr>
        <p:spPr>
          <a:xfrm>
            <a:off x="7086600" y="260270"/>
            <a:ext cx="2057400" cy="304271"/>
          </a:xfrm>
          <a:prstGeom prst="rect">
            <a:avLst/>
          </a:prstGeom>
        </p:spPr>
        <p:txBody>
          <a:bodyPr lIns="0" rIns="360000">
            <a:noAutofit/>
          </a:bodyPr>
          <a:lstStyle>
            <a:lvl1pPr algn="r">
              <a:defRPr sz="800" spc="300">
                <a:solidFill>
                  <a:schemeClr val="accent1"/>
                </a:solidFill>
              </a:defRPr>
            </a:lvl1pPr>
          </a:lstStyle>
          <a:p>
            <a:r>
              <a:rPr lang="fr-FR" noProof="0" dirty="0"/>
              <a:t>JULY 2019</a:t>
            </a:r>
            <a:endParaRPr lang="en-GB" noProof="0" dirty="0"/>
          </a:p>
        </p:txBody>
      </p:sp>
    </p:spTree>
    <p:extLst>
      <p:ext uri="{BB962C8B-B14F-4D97-AF65-F5344CB8AC3E}">
        <p14:creationId xmlns:p14="http://schemas.microsoft.com/office/powerpoint/2010/main" val="1763402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EAN SLIDE">
    <p:spTree>
      <p:nvGrpSpPr>
        <p:cNvPr id="1" name=""/>
        <p:cNvGrpSpPr/>
        <p:nvPr/>
      </p:nvGrpSpPr>
      <p:grpSpPr>
        <a:xfrm>
          <a:off x="0" y="0"/>
          <a:ext cx="0" cy="0"/>
          <a:chOff x="0" y="0"/>
          <a:chExt cx="0" cy="0"/>
        </a:xfrm>
      </p:grpSpPr>
      <p:cxnSp>
        <p:nvCxnSpPr>
          <p:cNvPr id="15" name="Connecteur droit 14">
            <a:extLst>
              <a:ext uri="{FF2B5EF4-FFF2-40B4-BE49-F238E27FC236}">
                <a16:creationId xmlns:a16="http://schemas.microsoft.com/office/drawing/2014/main" id="{6ECCF684-C722-5D4F-BC20-14030A015928}"/>
              </a:ext>
            </a:extLst>
          </p:cNvPr>
          <p:cNvCxnSpPr>
            <a:cxnSpLocks/>
          </p:cNvCxnSpPr>
          <p:nvPr userDrawn="1"/>
        </p:nvCxnSpPr>
        <p:spPr>
          <a:xfrm>
            <a:off x="362516" y="564541"/>
            <a:ext cx="8388000" cy="0"/>
          </a:xfrm>
          <a:prstGeom prst="line">
            <a:avLst/>
          </a:prstGeom>
          <a:ln w="3175"/>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B8E756F3-6801-2B4B-8396-17A318EB8B07}"/>
              </a:ext>
            </a:extLst>
          </p:cNvPr>
          <p:cNvSpPr/>
          <p:nvPr userDrawn="1"/>
        </p:nvSpPr>
        <p:spPr>
          <a:xfrm>
            <a:off x="4223891" y="0"/>
            <a:ext cx="696219" cy="8494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noProof="0" dirty="0">
              <a:latin typeface="FuturaBT Light" panose="020B0302020204020303" pitchFamily="34" charset="77"/>
            </a:endParaRPr>
          </a:p>
        </p:txBody>
      </p:sp>
      <p:sp>
        <p:nvSpPr>
          <p:cNvPr id="2" name="Title 1"/>
          <p:cNvSpPr>
            <a:spLocks noGrp="1"/>
          </p:cNvSpPr>
          <p:nvPr>
            <p:ph type="title" hasCustomPrompt="1"/>
          </p:nvPr>
        </p:nvSpPr>
        <p:spPr>
          <a:xfrm>
            <a:off x="362516" y="1020511"/>
            <a:ext cx="8388000" cy="623539"/>
          </a:xfrm>
        </p:spPr>
        <p:txBody>
          <a:bodyPr>
            <a:normAutofit/>
          </a:bodyPr>
          <a:lstStyle>
            <a:lvl1pPr algn="ctr">
              <a:lnSpc>
                <a:spcPct val="120000"/>
              </a:lnSpc>
              <a:defRPr sz="2000" spc="300">
                <a:solidFill>
                  <a:schemeClr val="accent2"/>
                </a:solidFill>
              </a:defRPr>
            </a:lvl1pPr>
          </a:lstStyle>
          <a:p>
            <a:r>
              <a:rPr lang="en-GB" noProof="0" dirty="0"/>
              <a:t>CLEAN SLIDE</a:t>
            </a:r>
          </a:p>
        </p:txBody>
      </p:sp>
      <p:sp>
        <p:nvSpPr>
          <p:cNvPr id="8" name="Footer Placeholder 4">
            <a:extLst>
              <a:ext uri="{FF2B5EF4-FFF2-40B4-BE49-F238E27FC236}">
                <a16:creationId xmlns:a16="http://schemas.microsoft.com/office/drawing/2014/main" id="{00750613-38D0-024C-B41E-1D5DF57FE915}"/>
              </a:ext>
            </a:extLst>
          </p:cNvPr>
          <p:cNvSpPr>
            <a:spLocks noGrp="1"/>
          </p:cNvSpPr>
          <p:nvPr>
            <p:ph type="ftr" sz="quarter" idx="11"/>
          </p:nvPr>
        </p:nvSpPr>
        <p:spPr>
          <a:xfrm>
            <a:off x="0" y="260270"/>
            <a:ext cx="3086100" cy="304271"/>
          </a:xfrm>
          <a:prstGeom prst="rect">
            <a:avLst/>
          </a:prstGeom>
        </p:spPr>
        <p:txBody>
          <a:bodyPr lIns="360000" rIns="0">
            <a:noAutofit/>
          </a:bodyPr>
          <a:lstStyle>
            <a:lvl1pPr algn="l">
              <a:defRPr sz="800" spc="300">
                <a:solidFill>
                  <a:schemeClr val="accent1"/>
                </a:solidFill>
              </a:defRPr>
            </a:lvl1pPr>
          </a:lstStyle>
          <a:p>
            <a:r>
              <a:rPr lang="en-GB" noProof="0" dirty="0"/>
              <a:t>PRESENTATION TITLE</a:t>
            </a:r>
          </a:p>
        </p:txBody>
      </p:sp>
      <p:sp>
        <p:nvSpPr>
          <p:cNvPr id="9" name="Slide Number Placeholder 5">
            <a:extLst>
              <a:ext uri="{FF2B5EF4-FFF2-40B4-BE49-F238E27FC236}">
                <a16:creationId xmlns:a16="http://schemas.microsoft.com/office/drawing/2014/main" id="{646B095E-F0A8-1B4E-B6BA-2A5E6BE3A169}"/>
              </a:ext>
            </a:extLst>
          </p:cNvPr>
          <p:cNvSpPr>
            <a:spLocks noGrp="1"/>
          </p:cNvSpPr>
          <p:nvPr>
            <p:ph type="sldNum" sz="quarter" idx="12"/>
          </p:nvPr>
        </p:nvSpPr>
        <p:spPr>
          <a:xfrm>
            <a:off x="8197794" y="5157918"/>
            <a:ext cx="946205" cy="304271"/>
          </a:xfrm>
          <a:prstGeom prst="rect">
            <a:avLst/>
          </a:prstGeom>
        </p:spPr>
        <p:txBody>
          <a:bodyPr lIns="0" rIns="360000">
            <a:noAutofit/>
          </a:bodyPr>
          <a:lstStyle>
            <a:lvl1pPr>
              <a:defRPr>
                <a:solidFill>
                  <a:schemeClr val="accent1"/>
                </a:solidFill>
              </a:defRPr>
            </a:lvl1pPr>
          </a:lstStyle>
          <a:p>
            <a:fld id="{0B8CC93F-C9C5-DE4D-BD15-EADCCAAD183A}" type="slidenum">
              <a:rPr lang="en-GB" noProof="0" smtClean="0"/>
              <a:pPr/>
              <a:t>‹#›</a:t>
            </a:fld>
            <a:endParaRPr lang="en-GB" noProof="0" dirty="0"/>
          </a:p>
        </p:txBody>
      </p:sp>
      <p:pic>
        <p:nvPicPr>
          <p:cNvPr id="10" name="Image 9">
            <a:extLst>
              <a:ext uri="{FF2B5EF4-FFF2-40B4-BE49-F238E27FC236}">
                <a16:creationId xmlns:a16="http://schemas.microsoft.com/office/drawing/2014/main" id="{E6E48043-0570-394B-AC9C-585B8CAECC05}"/>
              </a:ext>
            </a:extLst>
          </p:cNvPr>
          <p:cNvPicPr>
            <a:picLocks noChangeAspect="1"/>
          </p:cNvPicPr>
          <p:nvPr userDrawn="1"/>
        </p:nvPicPr>
        <p:blipFill>
          <a:blip r:embed="rId2"/>
          <a:stretch>
            <a:fillRect/>
          </a:stretch>
        </p:blipFill>
        <p:spPr>
          <a:xfrm>
            <a:off x="4355852" y="0"/>
            <a:ext cx="432296" cy="849498"/>
          </a:xfrm>
          <a:prstGeom prst="rect">
            <a:avLst/>
          </a:prstGeom>
        </p:spPr>
      </p:pic>
      <p:cxnSp>
        <p:nvCxnSpPr>
          <p:cNvPr id="21" name="Connecteur droit 20">
            <a:extLst>
              <a:ext uri="{FF2B5EF4-FFF2-40B4-BE49-F238E27FC236}">
                <a16:creationId xmlns:a16="http://schemas.microsoft.com/office/drawing/2014/main" id="{C03C5165-9E26-ED43-9A4C-3DF4B1A4D8F5}"/>
              </a:ext>
            </a:extLst>
          </p:cNvPr>
          <p:cNvCxnSpPr>
            <a:cxnSpLocks/>
          </p:cNvCxnSpPr>
          <p:nvPr userDrawn="1"/>
        </p:nvCxnSpPr>
        <p:spPr>
          <a:xfrm>
            <a:off x="362516" y="5462548"/>
            <a:ext cx="8388000" cy="0"/>
          </a:xfrm>
          <a:prstGeom prst="line">
            <a:avLst/>
          </a:prstGeom>
          <a:ln w="3175"/>
        </p:spPr>
        <p:style>
          <a:lnRef idx="1">
            <a:schemeClr val="accent1"/>
          </a:lnRef>
          <a:fillRef idx="0">
            <a:schemeClr val="accent1"/>
          </a:fillRef>
          <a:effectRef idx="0">
            <a:schemeClr val="accent1"/>
          </a:effectRef>
          <a:fontRef idx="minor">
            <a:schemeClr val="tx1"/>
          </a:fontRef>
        </p:style>
      </p:cxnSp>
      <p:sp>
        <p:nvSpPr>
          <p:cNvPr id="11" name="Espace réservé du texte 10">
            <a:extLst>
              <a:ext uri="{FF2B5EF4-FFF2-40B4-BE49-F238E27FC236}">
                <a16:creationId xmlns:a16="http://schemas.microsoft.com/office/drawing/2014/main" id="{8E6EF8D8-3121-8347-9210-A61CFCBCA8CA}"/>
              </a:ext>
            </a:extLst>
          </p:cNvPr>
          <p:cNvSpPr>
            <a:spLocks noGrp="1"/>
          </p:cNvSpPr>
          <p:nvPr>
            <p:ph type="body" sz="quarter" idx="14" hasCustomPrompt="1"/>
          </p:nvPr>
        </p:nvSpPr>
        <p:spPr>
          <a:xfrm>
            <a:off x="362516" y="1644700"/>
            <a:ext cx="8388000" cy="415925"/>
          </a:xfrm>
        </p:spPr>
        <p:txBody>
          <a:bodyPr anchor="ctr">
            <a:noAutofit/>
          </a:bodyPr>
          <a:lstStyle>
            <a:lvl1pPr marL="0" indent="0" algn="ctr">
              <a:lnSpc>
                <a:spcPct val="100000"/>
              </a:lnSpc>
              <a:buNone/>
              <a:defRPr sz="1200" b="0" i="0" spc="300">
                <a:solidFill>
                  <a:schemeClr val="accent1"/>
                </a:solidFill>
                <a:latin typeface="FuturaBT Light" panose="020B0302020204020303" pitchFamily="34" charset="77"/>
              </a:defRPr>
            </a:lvl1pPr>
            <a:lvl2pPr marL="342900" indent="0">
              <a:buNone/>
              <a:defRPr sz="1200" b="0" i="0">
                <a:solidFill>
                  <a:schemeClr val="accent1"/>
                </a:solidFill>
                <a:latin typeface="FuturaBT Light" panose="020B0302020204020303" pitchFamily="34" charset="77"/>
              </a:defRPr>
            </a:lvl2pPr>
            <a:lvl3pPr marL="685800" indent="0">
              <a:buNone/>
              <a:defRPr sz="1200" b="0" i="0">
                <a:solidFill>
                  <a:schemeClr val="accent1"/>
                </a:solidFill>
                <a:latin typeface="FuturaBT Light" panose="020B0302020204020303" pitchFamily="34" charset="77"/>
              </a:defRPr>
            </a:lvl3pPr>
            <a:lvl4pPr marL="1028700" indent="0">
              <a:buNone/>
              <a:defRPr sz="1200" b="0" i="0">
                <a:solidFill>
                  <a:schemeClr val="accent1"/>
                </a:solidFill>
                <a:latin typeface="FuturaBT Light" panose="020B0302020204020303" pitchFamily="34" charset="77"/>
              </a:defRPr>
            </a:lvl4pPr>
            <a:lvl5pPr marL="1371600" indent="0">
              <a:buNone/>
              <a:defRPr sz="1200" b="0" i="0">
                <a:solidFill>
                  <a:schemeClr val="accent1"/>
                </a:solidFill>
                <a:latin typeface="FuturaBT Light" panose="020B0302020204020303" pitchFamily="34" charset="77"/>
              </a:defRPr>
            </a:lvl5pPr>
          </a:lstStyle>
          <a:p>
            <a:pPr lvl="0"/>
            <a:r>
              <a:rPr lang="en-GB" noProof="0"/>
              <a:t>CLICK TO MODIFY TEXT</a:t>
            </a:r>
          </a:p>
        </p:txBody>
      </p:sp>
      <p:sp>
        <p:nvSpPr>
          <p:cNvPr id="372" name="Date Placeholder 3">
            <a:extLst>
              <a:ext uri="{FF2B5EF4-FFF2-40B4-BE49-F238E27FC236}">
                <a16:creationId xmlns:a16="http://schemas.microsoft.com/office/drawing/2014/main" id="{1476ED44-7B4B-774B-A17A-BAAFF32F20AF}"/>
              </a:ext>
            </a:extLst>
          </p:cNvPr>
          <p:cNvSpPr>
            <a:spLocks noGrp="1"/>
          </p:cNvSpPr>
          <p:nvPr>
            <p:ph type="dt" sz="half" idx="10"/>
          </p:nvPr>
        </p:nvSpPr>
        <p:spPr>
          <a:xfrm>
            <a:off x="7086600" y="260270"/>
            <a:ext cx="2057400" cy="304271"/>
          </a:xfrm>
          <a:prstGeom prst="rect">
            <a:avLst/>
          </a:prstGeom>
        </p:spPr>
        <p:txBody>
          <a:bodyPr lIns="0" rIns="360000">
            <a:noAutofit/>
          </a:bodyPr>
          <a:lstStyle>
            <a:lvl1pPr algn="r">
              <a:defRPr sz="800" spc="300">
                <a:solidFill>
                  <a:schemeClr val="accent1"/>
                </a:solidFill>
              </a:defRPr>
            </a:lvl1pPr>
          </a:lstStyle>
          <a:p>
            <a:r>
              <a:rPr lang="fr-FR" noProof="0" dirty="0"/>
              <a:t>JULY 2019</a:t>
            </a:r>
            <a:endParaRPr lang="en-GB" noProof="0" dirty="0"/>
          </a:p>
        </p:txBody>
      </p:sp>
    </p:spTree>
    <p:extLst>
      <p:ext uri="{BB962C8B-B14F-4D97-AF65-F5344CB8AC3E}">
        <p14:creationId xmlns:p14="http://schemas.microsoft.com/office/powerpoint/2010/main" val="22393648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IMAGE SLIDE">
    <p:spTree>
      <p:nvGrpSpPr>
        <p:cNvPr id="1" name=""/>
        <p:cNvGrpSpPr/>
        <p:nvPr/>
      </p:nvGrpSpPr>
      <p:grpSpPr>
        <a:xfrm>
          <a:off x="0" y="0"/>
          <a:ext cx="0" cy="0"/>
          <a:chOff x="0" y="0"/>
          <a:chExt cx="0" cy="0"/>
        </a:xfrm>
      </p:grpSpPr>
      <p:sp>
        <p:nvSpPr>
          <p:cNvPr id="10" name="Espace réservé pour une image  9">
            <a:extLst>
              <a:ext uri="{FF2B5EF4-FFF2-40B4-BE49-F238E27FC236}">
                <a16:creationId xmlns:a16="http://schemas.microsoft.com/office/drawing/2014/main" id="{443EE054-29A1-9440-91A9-12563B758BC7}"/>
              </a:ext>
            </a:extLst>
          </p:cNvPr>
          <p:cNvSpPr>
            <a:spLocks noGrp="1"/>
          </p:cNvSpPr>
          <p:nvPr>
            <p:ph type="pic" sz="quarter" idx="10" hasCustomPrompt="1"/>
          </p:nvPr>
        </p:nvSpPr>
        <p:spPr>
          <a:xfrm>
            <a:off x="0" y="0"/>
            <a:ext cx="9144000" cy="5715000"/>
          </a:xfrm>
          <a:solidFill>
            <a:schemeClr val="bg1">
              <a:lumMod val="85000"/>
            </a:schemeClr>
          </a:solidFill>
        </p:spPr>
        <p:txBody>
          <a:bodyPr bIns="720000" anchor="b">
            <a:normAutofit/>
          </a:bodyPr>
          <a:lstStyle>
            <a:lvl1pPr marL="0" indent="0" algn="ctr">
              <a:buNone/>
              <a:defRPr sz="1000" spc="300">
                <a:solidFill>
                  <a:schemeClr val="accent1"/>
                </a:solidFill>
              </a:defRPr>
            </a:lvl1pPr>
          </a:lstStyle>
          <a:p>
            <a:r>
              <a:rPr lang="en-GB" dirty="0"/>
              <a:t>CLICK TO LOAD IMAGE</a:t>
            </a:r>
          </a:p>
        </p:txBody>
      </p:sp>
      <p:pic>
        <p:nvPicPr>
          <p:cNvPr id="8" name="Image 7">
            <a:extLst>
              <a:ext uri="{FF2B5EF4-FFF2-40B4-BE49-F238E27FC236}">
                <a16:creationId xmlns:a16="http://schemas.microsoft.com/office/drawing/2014/main" id="{13ACA178-33C3-BC4D-8D21-1A1719ABD108}"/>
              </a:ext>
            </a:extLst>
          </p:cNvPr>
          <p:cNvPicPr>
            <a:picLocks noChangeAspect="1"/>
          </p:cNvPicPr>
          <p:nvPr userDrawn="1"/>
        </p:nvPicPr>
        <p:blipFill>
          <a:blip r:embed="rId2"/>
          <a:stretch>
            <a:fillRect/>
          </a:stretch>
        </p:blipFill>
        <p:spPr>
          <a:xfrm>
            <a:off x="4310461" y="0"/>
            <a:ext cx="523079" cy="1027893"/>
          </a:xfrm>
          <a:prstGeom prst="rect">
            <a:avLst/>
          </a:prstGeom>
        </p:spPr>
      </p:pic>
      <p:sp>
        <p:nvSpPr>
          <p:cNvPr id="2" name="Title 1"/>
          <p:cNvSpPr>
            <a:spLocks noGrp="1"/>
          </p:cNvSpPr>
          <p:nvPr>
            <p:ph type="ctrTitle" hasCustomPrompt="1"/>
          </p:nvPr>
        </p:nvSpPr>
        <p:spPr>
          <a:xfrm>
            <a:off x="800100" y="2102194"/>
            <a:ext cx="7543800" cy="697367"/>
          </a:xfrm>
        </p:spPr>
        <p:txBody>
          <a:bodyPr lIns="0" tIns="0" rIns="0" bIns="0" anchor="ctr">
            <a:noAutofit/>
          </a:bodyPr>
          <a:lstStyle>
            <a:lvl1pPr algn="ctr">
              <a:defRPr sz="2800" spc="600">
                <a:solidFill>
                  <a:schemeClr val="accent2"/>
                </a:solidFill>
              </a:defRPr>
            </a:lvl1pPr>
          </a:lstStyle>
          <a:p>
            <a:r>
              <a:rPr lang="fr-FR" dirty="0"/>
              <a:t>FULL IMAGE SLIDE</a:t>
            </a:r>
            <a:endParaRPr lang="en-US" dirty="0"/>
          </a:p>
        </p:txBody>
      </p:sp>
    </p:spTree>
    <p:extLst>
      <p:ext uri="{BB962C8B-B14F-4D97-AF65-F5344CB8AC3E}">
        <p14:creationId xmlns:p14="http://schemas.microsoft.com/office/powerpoint/2010/main" val="9415047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INGLE IMAGE SLIDE">
    <p:spTree>
      <p:nvGrpSpPr>
        <p:cNvPr id="1" name=""/>
        <p:cNvGrpSpPr/>
        <p:nvPr/>
      </p:nvGrpSpPr>
      <p:grpSpPr>
        <a:xfrm>
          <a:off x="0" y="0"/>
          <a:ext cx="0" cy="0"/>
          <a:chOff x="0" y="0"/>
          <a:chExt cx="0" cy="0"/>
        </a:xfrm>
      </p:grpSpPr>
      <p:sp>
        <p:nvSpPr>
          <p:cNvPr id="12" name="Espace réservé pour une image  9">
            <a:extLst>
              <a:ext uri="{FF2B5EF4-FFF2-40B4-BE49-F238E27FC236}">
                <a16:creationId xmlns:a16="http://schemas.microsoft.com/office/drawing/2014/main" id="{E63F0BC4-45FE-7F42-BC46-00C6B8A0C897}"/>
              </a:ext>
            </a:extLst>
          </p:cNvPr>
          <p:cNvSpPr>
            <a:spLocks noGrp="1"/>
          </p:cNvSpPr>
          <p:nvPr>
            <p:ph type="pic" sz="quarter" idx="13" hasCustomPrompt="1"/>
          </p:nvPr>
        </p:nvSpPr>
        <p:spPr>
          <a:xfrm>
            <a:off x="362516" y="1815063"/>
            <a:ext cx="8388000" cy="3342496"/>
          </a:xfrm>
          <a:solidFill>
            <a:schemeClr val="bg1">
              <a:lumMod val="85000"/>
            </a:schemeClr>
          </a:solidFill>
        </p:spPr>
        <p:txBody>
          <a:bodyPr tIns="0" bIns="0" anchor="ctr">
            <a:normAutofit/>
          </a:bodyPr>
          <a:lstStyle>
            <a:lvl1pPr marL="0" indent="0" algn="ctr">
              <a:buNone/>
              <a:defRPr sz="1200" spc="300">
                <a:solidFill>
                  <a:schemeClr val="accent1"/>
                </a:solidFill>
              </a:defRPr>
            </a:lvl1pPr>
          </a:lstStyle>
          <a:p>
            <a:r>
              <a:rPr lang="en-GB" dirty="0"/>
              <a:t>CLICK TO LOAD IMAGE</a:t>
            </a:r>
          </a:p>
        </p:txBody>
      </p:sp>
      <p:cxnSp>
        <p:nvCxnSpPr>
          <p:cNvPr id="15" name="Connecteur droit 14">
            <a:extLst>
              <a:ext uri="{FF2B5EF4-FFF2-40B4-BE49-F238E27FC236}">
                <a16:creationId xmlns:a16="http://schemas.microsoft.com/office/drawing/2014/main" id="{6ECCF684-C722-5D4F-BC20-14030A015928}"/>
              </a:ext>
            </a:extLst>
          </p:cNvPr>
          <p:cNvCxnSpPr>
            <a:cxnSpLocks/>
          </p:cNvCxnSpPr>
          <p:nvPr userDrawn="1"/>
        </p:nvCxnSpPr>
        <p:spPr>
          <a:xfrm>
            <a:off x="362516" y="564541"/>
            <a:ext cx="8388000" cy="0"/>
          </a:xfrm>
          <a:prstGeom prst="line">
            <a:avLst/>
          </a:prstGeom>
          <a:ln w="3175"/>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B8E756F3-6801-2B4B-8396-17A318EB8B07}"/>
              </a:ext>
            </a:extLst>
          </p:cNvPr>
          <p:cNvSpPr/>
          <p:nvPr userDrawn="1"/>
        </p:nvSpPr>
        <p:spPr>
          <a:xfrm>
            <a:off x="4223891" y="0"/>
            <a:ext cx="696219" cy="8494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noProof="0" dirty="0">
              <a:latin typeface="FuturaBT Light" panose="020B0302020204020303" pitchFamily="34" charset="77"/>
            </a:endParaRPr>
          </a:p>
        </p:txBody>
      </p:sp>
      <p:sp>
        <p:nvSpPr>
          <p:cNvPr id="2" name="Title 1"/>
          <p:cNvSpPr>
            <a:spLocks noGrp="1"/>
          </p:cNvSpPr>
          <p:nvPr>
            <p:ph type="title" hasCustomPrompt="1"/>
          </p:nvPr>
        </p:nvSpPr>
        <p:spPr>
          <a:xfrm>
            <a:off x="362516" y="1020511"/>
            <a:ext cx="8388000" cy="623539"/>
          </a:xfrm>
        </p:spPr>
        <p:txBody>
          <a:bodyPr>
            <a:normAutofit/>
          </a:bodyPr>
          <a:lstStyle>
            <a:lvl1pPr algn="ctr">
              <a:lnSpc>
                <a:spcPct val="120000"/>
              </a:lnSpc>
              <a:defRPr sz="2000" spc="300">
                <a:solidFill>
                  <a:schemeClr val="accent2"/>
                </a:solidFill>
              </a:defRPr>
            </a:lvl1pPr>
          </a:lstStyle>
          <a:p>
            <a:r>
              <a:rPr lang="en-GB" noProof="0" dirty="0"/>
              <a:t>SINGLE IMAGE SLIDE</a:t>
            </a:r>
          </a:p>
        </p:txBody>
      </p:sp>
      <p:sp>
        <p:nvSpPr>
          <p:cNvPr id="8" name="Footer Placeholder 4">
            <a:extLst>
              <a:ext uri="{FF2B5EF4-FFF2-40B4-BE49-F238E27FC236}">
                <a16:creationId xmlns:a16="http://schemas.microsoft.com/office/drawing/2014/main" id="{00750613-38D0-024C-B41E-1D5DF57FE915}"/>
              </a:ext>
            </a:extLst>
          </p:cNvPr>
          <p:cNvSpPr>
            <a:spLocks noGrp="1"/>
          </p:cNvSpPr>
          <p:nvPr>
            <p:ph type="ftr" sz="quarter" idx="11"/>
          </p:nvPr>
        </p:nvSpPr>
        <p:spPr>
          <a:xfrm>
            <a:off x="0" y="260270"/>
            <a:ext cx="3086100" cy="304271"/>
          </a:xfrm>
          <a:prstGeom prst="rect">
            <a:avLst/>
          </a:prstGeom>
        </p:spPr>
        <p:txBody>
          <a:bodyPr lIns="360000" rIns="0">
            <a:noAutofit/>
          </a:bodyPr>
          <a:lstStyle>
            <a:lvl1pPr algn="l">
              <a:defRPr sz="800" spc="300">
                <a:solidFill>
                  <a:schemeClr val="accent1"/>
                </a:solidFill>
              </a:defRPr>
            </a:lvl1pPr>
          </a:lstStyle>
          <a:p>
            <a:r>
              <a:rPr lang="en-GB" noProof="0" dirty="0"/>
              <a:t>PRESENTATION TITLE</a:t>
            </a:r>
          </a:p>
        </p:txBody>
      </p:sp>
      <p:sp>
        <p:nvSpPr>
          <p:cNvPr id="9" name="Slide Number Placeholder 5">
            <a:extLst>
              <a:ext uri="{FF2B5EF4-FFF2-40B4-BE49-F238E27FC236}">
                <a16:creationId xmlns:a16="http://schemas.microsoft.com/office/drawing/2014/main" id="{646B095E-F0A8-1B4E-B6BA-2A5E6BE3A169}"/>
              </a:ext>
            </a:extLst>
          </p:cNvPr>
          <p:cNvSpPr>
            <a:spLocks noGrp="1"/>
          </p:cNvSpPr>
          <p:nvPr>
            <p:ph type="sldNum" sz="quarter" idx="12"/>
          </p:nvPr>
        </p:nvSpPr>
        <p:spPr>
          <a:xfrm>
            <a:off x="8197794" y="5157918"/>
            <a:ext cx="946205" cy="304271"/>
          </a:xfrm>
          <a:prstGeom prst="rect">
            <a:avLst/>
          </a:prstGeom>
        </p:spPr>
        <p:txBody>
          <a:bodyPr lIns="0" rIns="360000">
            <a:noAutofit/>
          </a:bodyPr>
          <a:lstStyle>
            <a:lvl1pPr>
              <a:defRPr>
                <a:solidFill>
                  <a:schemeClr val="accent1"/>
                </a:solidFill>
              </a:defRPr>
            </a:lvl1pPr>
          </a:lstStyle>
          <a:p>
            <a:fld id="{0B8CC93F-C9C5-DE4D-BD15-EADCCAAD183A}" type="slidenum">
              <a:rPr lang="en-GB" noProof="0" smtClean="0"/>
              <a:pPr/>
              <a:t>‹#›</a:t>
            </a:fld>
            <a:endParaRPr lang="en-GB" noProof="0" dirty="0"/>
          </a:p>
        </p:txBody>
      </p:sp>
      <p:pic>
        <p:nvPicPr>
          <p:cNvPr id="10" name="Image 9">
            <a:extLst>
              <a:ext uri="{FF2B5EF4-FFF2-40B4-BE49-F238E27FC236}">
                <a16:creationId xmlns:a16="http://schemas.microsoft.com/office/drawing/2014/main" id="{E6E48043-0570-394B-AC9C-585B8CAECC05}"/>
              </a:ext>
            </a:extLst>
          </p:cNvPr>
          <p:cNvPicPr>
            <a:picLocks noChangeAspect="1"/>
          </p:cNvPicPr>
          <p:nvPr userDrawn="1"/>
        </p:nvPicPr>
        <p:blipFill>
          <a:blip r:embed="rId2"/>
          <a:stretch>
            <a:fillRect/>
          </a:stretch>
        </p:blipFill>
        <p:spPr>
          <a:xfrm>
            <a:off x="4355852" y="0"/>
            <a:ext cx="432296" cy="849498"/>
          </a:xfrm>
          <a:prstGeom prst="rect">
            <a:avLst/>
          </a:prstGeom>
        </p:spPr>
      </p:pic>
      <p:cxnSp>
        <p:nvCxnSpPr>
          <p:cNvPr id="21" name="Connecteur droit 20">
            <a:extLst>
              <a:ext uri="{FF2B5EF4-FFF2-40B4-BE49-F238E27FC236}">
                <a16:creationId xmlns:a16="http://schemas.microsoft.com/office/drawing/2014/main" id="{C03C5165-9E26-ED43-9A4C-3DF4B1A4D8F5}"/>
              </a:ext>
            </a:extLst>
          </p:cNvPr>
          <p:cNvCxnSpPr>
            <a:cxnSpLocks/>
          </p:cNvCxnSpPr>
          <p:nvPr userDrawn="1"/>
        </p:nvCxnSpPr>
        <p:spPr>
          <a:xfrm>
            <a:off x="362516" y="5462548"/>
            <a:ext cx="8388000" cy="0"/>
          </a:xfrm>
          <a:prstGeom prst="line">
            <a:avLst/>
          </a:prstGeom>
          <a:ln w="3175"/>
        </p:spPr>
        <p:style>
          <a:lnRef idx="1">
            <a:schemeClr val="accent1"/>
          </a:lnRef>
          <a:fillRef idx="0">
            <a:schemeClr val="accent1"/>
          </a:fillRef>
          <a:effectRef idx="0">
            <a:schemeClr val="accent1"/>
          </a:effectRef>
          <a:fontRef idx="minor">
            <a:schemeClr val="tx1"/>
          </a:fontRef>
        </p:style>
      </p:cxnSp>
      <p:sp>
        <p:nvSpPr>
          <p:cNvPr id="372" name="Date Placeholder 3">
            <a:extLst>
              <a:ext uri="{FF2B5EF4-FFF2-40B4-BE49-F238E27FC236}">
                <a16:creationId xmlns:a16="http://schemas.microsoft.com/office/drawing/2014/main" id="{1476ED44-7B4B-774B-A17A-BAAFF32F20AF}"/>
              </a:ext>
            </a:extLst>
          </p:cNvPr>
          <p:cNvSpPr>
            <a:spLocks noGrp="1"/>
          </p:cNvSpPr>
          <p:nvPr>
            <p:ph type="dt" sz="half" idx="10"/>
          </p:nvPr>
        </p:nvSpPr>
        <p:spPr>
          <a:xfrm>
            <a:off x="7086600" y="260270"/>
            <a:ext cx="2057400" cy="304271"/>
          </a:xfrm>
          <a:prstGeom prst="rect">
            <a:avLst/>
          </a:prstGeom>
        </p:spPr>
        <p:txBody>
          <a:bodyPr lIns="0" rIns="360000">
            <a:noAutofit/>
          </a:bodyPr>
          <a:lstStyle>
            <a:lvl1pPr algn="r">
              <a:defRPr sz="800" spc="300">
                <a:solidFill>
                  <a:schemeClr val="accent1"/>
                </a:solidFill>
              </a:defRPr>
            </a:lvl1pPr>
          </a:lstStyle>
          <a:p>
            <a:r>
              <a:rPr lang="fr-FR" noProof="0" dirty="0"/>
              <a:t>JULY 2019</a:t>
            </a:r>
            <a:endParaRPr lang="en-GB" noProof="0" dirty="0"/>
          </a:p>
        </p:txBody>
      </p:sp>
    </p:spTree>
    <p:extLst>
      <p:ext uri="{BB962C8B-B14F-4D97-AF65-F5344CB8AC3E}">
        <p14:creationId xmlns:p14="http://schemas.microsoft.com/office/powerpoint/2010/main" val="27265258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OUBLE IMAGE SLIDE">
    <p:spTree>
      <p:nvGrpSpPr>
        <p:cNvPr id="1" name=""/>
        <p:cNvGrpSpPr/>
        <p:nvPr/>
      </p:nvGrpSpPr>
      <p:grpSpPr>
        <a:xfrm>
          <a:off x="0" y="0"/>
          <a:ext cx="0" cy="0"/>
          <a:chOff x="0" y="0"/>
          <a:chExt cx="0" cy="0"/>
        </a:xfrm>
      </p:grpSpPr>
      <p:sp>
        <p:nvSpPr>
          <p:cNvPr id="12" name="Espace réservé pour une image  9">
            <a:extLst>
              <a:ext uri="{FF2B5EF4-FFF2-40B4-BE49-F238E27FC236}">
                <a16:creationId xmlns:a16="http://schemas.microsoft.com/office/drawing/2014/main" id="{E63F0BC4-45FE-7F42-BC46-00C6B8A0C897}"/>
              </a:ext>
            </a:extLst>
          </p:cNvPr>
          <p:cNvSpPr>
            <a:spLocks noGrp="1"/>
          </p:cNvSpPr>
          <p:nvPr>
            <p:ph type="pic" sz="quarter" idx="13" hasCustomPrompt="1"/>
          </p:nvPr>
        </p:nvSpPr>
        <p:spPr>
          <a:xfrm>
            <a:off x="362516" y="1815063"/>
            <a:ext cx="3993336" cy="3342496"/>
          </a:xfrm>
          <a:solidFill>
            <a:schemeClr val="bg1">
              <a:lumMod val="85000"/>
            </a:schemeClr>
          </a:solidFill>
        </p:spPr>
        <p:txBody>
          <a:bodyPr tIns="0" bIns="0" anchor="ctr">
            <a:normAutofit/>
          </a:bodyPr>
          <a:lstStyle>
            <a:lvl1pPr marL="0" indent="0" algn="ctr">
              <a:buNone/>
              <a:defRPr sz="1200" spc="300">
                <a:solidFill>
                  <a:schemeClr val="accent1"/>
                </a:solidFill>
              </a:defRPr>
            </a:lvl1pPr>
          </a:lstStyle>
          <a:p>
            <a:r>
              <a:rPr lang="en-GB" dirty="0"/>
              <a:t>CLICK TO LOAD IMAGE</a:t>
            </a:r>
          </a:p>
        </p:txBody>
      </p:sp>
      <p:cxnSp>
        <p:nvCxnSpPr>
          <p:cNvPr id="15" name="Connecteur droit 14">
            <a:extLst>
              <a:ext uri="{FF2B5EF4-FFF2-40B4-BE49-F238E27FC236}">
                <a16:creationId xmlns:a16="http://schemas.microsoft.com/office/drawing/2014/main" id="{6ECCF684-C722-5D4F-BC20-14030A015928}"/>
              </a:ext>
            </a:extLst>
          </p:cNvPr>
          <p:cNvCxnSpPr>
            <a:cxnSpLocks/>
          </p:cNvCxnSpPr>
          <p:nvPr userDrawn="1"/>
        </p:nvCxnSpPr>
        <p:spPr>
          <a:xfrm>
            <a:off x="362516" y="564541"/>
            <a:ext cx="8388000" cy="0"/>
          </a:xfrm>
          <a:prstGeom prst="line">
            <a:avLst/>
          </a:prstGeom>
          <a:ln w="3175"/>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B8E756F3-6801-2B4B-8396-17A318EB8B07}"/>
              </a:ext>
            </a:extLst>
          </p:cNvPr>
          <p:cNvSpPr/>
          <p:nvPr userDrawn="1"/>
        </p:nvSpPr>
        <p:spPr>
          <a:xfrm>
            <a:off x="4223891" y="0"/>
            <a:ext cx="696219" cy="8494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noProof="0" dirty="0">
              <a:latin typeface="FuturaBT Light" panose="020B0302020204020303" pitchFamily="34" charset="77"/>
            </a:endParaRPr>
          </a:p>
        </p:txBody>
      </p:sp>
      <p:sp>
        <p:nvSpPr>
          <p:cNvPr id="2" name="Title 1"/>
          <p:cNvSpPr>
            <a:spLocks noGrp="1"/>
          </p:cNvSpPr>
          <p:nvPr>
            <p:ph type="title" hasCustomPrompt="1"/>
          </p:nvPr>
        </p:nvSpPr>
        <p:spPr>
          <a:xfrm>
            <a:off x="362516" y="1020511"/>
            <a:ext cx="8388000" cy="623539"/>
          </a:xfrm>
        </p:spPr>
        <p:txBody>
          <a:bodyPr>
            <a:normAutofit/>
          </a:bodyPr>
          <a:lstStyle>
            <a:lvl1pPr algn="ctr">
              <a:lnSpc>
                <a:spcPct val="120000"/>
              </a:lnSpc>
              <a:defRPr sz="2000" spc="300">
                <a:solidFill>
                  <a:schemeClr val="accent2"/>
                </a:solidFill>
              </a:defRPr>
            </a:lvl1pPr>
          </a:lstStyle>
          <a:p>
            <a:r>
              <a:rPr lang="en-GB" noProof="0" dirty="0"/>
              <a:t>DOUBLE IMAGE SLIDE</a:t>
            </a:r>
          </a:p>
        </p:txBody>
      </p:sp>
      <p:sp>
        <p:nvSpPr>
          <p:cNvPr id="8" name="Footer Placeholder 4">
            <a:extLst>
              <a:ext uri="{FF2B5EF4-FFF2-40B4-BE49-F238E27FC236}">
                <a16:creationId xmlns:a16="http://schemas.microsoft.com/office/drawing/2014/main" id="{00750613-38D0-024C-B41E-1D5DF57FE915}"/>
              </a:ext>
            </a:extLst>
          </p:cNvPr>
          <p:cNvSpPr>
            <a:spLocks noGrp="1"/>
          </p:cNvSpPr>
          <p:nvPr>
            <p:ph type="ftr" sz="quarter" idx="11"/>
          </p:nvPr>
        </p:nvSpPr>
        <p:spPr>
          <a:xfrm>
            <a:off x="0" y="260270"/>
            <a:ext cx="3086100" cy="304271"/>
          </a:xfrm>
          <a:prstGeom prst="rect">
            <a:avLst/>
          </a:prstGeom>
        </p:spPr>
        <p:txBody>
          <a:bodyPr lIns="360000" rIns="0">
            <a:noAutofit/>
          </a:bodyPr>
          <a:lstStyle>
            <a:lvl1pPr algn="l">
              <a:defRPr sz="800" spc="300">
                <a:solidFill>
                  <a:schemeClr val="accent1"/>
                </a:solidFill>
              </a:defRPr>
            </a:lvl1pPr>
          </a:lstStyle>
          <a:p>
            <a:r>
              <a:rPr lang="en-GB" noProof="0" dirty="0"/>
              <a:t>PRESENTATION TITLE</a:t>
            </a:r>
          </a:p>
        </p:txBody>
      </p:sp>
      <p:sp>
        <p:nvSpPr>
          <p:cNvPr id="9" name="Slide Number Placeholder 5">
            <a:extLst>
              <a:ext uri="{FF2B5EF4-FFF2-40B4-BE49-F238E27FC236}">
                <a16:creationId xmlns:a16="http://schemas.microsoft.com/office/drawing/2014/main" id="{646B095E-F0A8-1B4E-B6BA-2A5E6BE3A169}"/>
              </a:ext>
            </a:extLst>
          </p:cNvPr>
          <p:cNvSpPr>
            <a:spLocks noGrp="1"/>
          </p:cNvSpPr>
          <p:nvPr>
            <p:ph type="sldNum" sz="quarter" idx="12"/>
          </p:nvPr>
        </p:nvSpPr>
        <p:spPr>
          <a:xfrm>
            <a:off x="8197794" y="5157918"/>
            <a:ext cx="946205" cy="304271"/>
          </a:xfrm>
          <a:prstGeom prst="rect">
            <a:avLst/>
          </a:prstGeom>
        </p:spPr>
        <p:txBody>
          <a:bodyPr lIns="0" rIns="360000">
            <a:noAutofit/>
          </a:bodyPr>
          <a:lstStyle>
            <a:lvl1pPr>
              <a:defRPr>
                <a:solidFill>
                  <a:schemeClr val="accent1"/>
                </a:solidFill>
              </a:defRPr>
            </a:lvl1pPr>
          </a:lstStyle>
          <a:p>
            <a:fld id="{0B8CC93F-C9C5-DE4D-BD15-EADCCAAD183A}" type="slidenum">
              <a:rPr lang="en-GB" noProof="0" smtClean="0"/>
              <a:pPr/>
              <a:t>‹#›</a:t>
            </a:fld>
            <a:endParaRPr lang="en-GB" noProof="0" dirty="0"/>
          </a:p>
        </p:txBody>
      </p:sp>
      <p:pic>
        <p:nvPicPr>
          <p:cNvPr id="10" name="Image 9">
            <a:extLst>
              <a:ext uri="{FF2B5EF4-FFF2-40B4-BE49-F238E27FC236}">
                <a16:creationId xmlns:a16="http://schemas.microsoft.com/office/drawing/2014/main" id="{E6E48043-0570-394B-AC9C-585B8CAECC05}"/>
              </a:ext>
            </a:extLst>
          </p:cNvPr>
          <p:cNvPicPr>
            <a:picLocks noChangeAspect="1"/>
          </p:cNvPicPr>
          <p:nvPr userDrawn="1"/>
        </p:nvPicPr>
        <p:blipFill>
          <a:blip r:embed="rId2"/>
          <a:stretch>
            <a:fillRect/>
          </a:stretch>
        </p:blipFill>
        <p:spPr>
          <a:xfrm>
            <a:off x="4355852" y="0"/>
            <a:ext cx="432296" cy="849498"/>
          </a:xfrm>
          <a:prstGeom prst="rect">
            <a:avLst/>
          </a:prstGeom>
        </p:spPr>
      </p:pic>
      <p:cxnSp>
        <p:nvCxnSpPr>
          <p:cNvPr id="21" name="Connecteur droit 20">
            <a:extLst>
              <a:ext uri="{FF2B5EF4-FFF2-40B4-BE49-F238E27FC236}">
                <a16:creationId xmlns:a16="http://schemas.microsoft.com/office/drawing/2014/main" id="{C03C5165-9E26-ED43-9A4C-3DF4B1A4D8F5}"/>
              </a:ext>
            </a:extLst>
          </p:cNvPr>
          <p:cNvCxnSpPr>
            <a:cxnSpLocks/>
          </p:cNvCxnSpPr>
          <p:nvPr userDrawn="1"/>
        </p:nvCxnSpPr>
        <p:spPr>
          <a:xfrm>
            <a:off x="362516" y="5462548"/>
            <a:ext cx="8388000" cy="0"/>
          </a:xfrm>
          <a:prstGeom prst="line">
            <a:avLst/>
          </a:prstGeom>
          <a:ln w="3175"/>
        </p:spPr>
        <p:style>
          <a:lnRef idx="1">
            <a:schemeClr val="accent1"/>
          </a:lnRef>
          <a:fillRef idx="0">
            <a:schemeClr val="accent1"/>
          </a:fillRef>
          <a:effectRef idx="0">
            <a:schemeClr val="accent1"/>
          </a:effectRef>
          <a:fontRef idx="minor">
            <a:schemeClr val="tx1"/>
          </a:fontRef>
        </p:style>
      </p:cxnSp>
      <p:sp>
        <p:nvSpPr>
          <p:cNvPr id="372" name="Date Placeholder 3">
            <a:extLst>
              <a:ext uri="{FF2B5EF4-FFF2-40B4-BE49-F238E27FC236}">
                <a16:creationId xmlns:a16="http://schemas.microsoft.com/office/drawing/2014/main" id="{1476ED44-7B4B-774B-A17A-BAAFF32F20AF}"/>
              </a:ext>
            </a:extLst>
          </p:cNvPr>
          <p:cNvSpPr>
            <a:spLocks noGrp="1"/>
          </p:cNvSpPr>
          <p:nvPr>
            <p:ph type="dt" sz="half" idx="10"/>
          </p:nvPr>
        </p:nvSpPr>
        <p:spPr>
          <a:xfrm>
            <a:off x="7086600" y="260270"/>
            <a:ext cx="2057400" cy="304271"/>
          </a:xfrm>
          <a:prstGeom prst="rect">
            <a:avLst/>
          </a:prstGeom>
        </p:spPr>
        <p:txBody>
          <a:bodyPr lIns="0" rIns="360000">
            <a:noAutofit/>
          </a:bodyPr>
          <a:lstStyle>
            <a:lvl1pPr algn="r">
              <a:defRPr sz="800" spc="300">
                <a:solidFill>
                  <a:schemeClr val="accent1"/>
                </a:solidFill>
              </a:defRPr>
            </a:lvl1pPr>
          </a:lstStyle>
          <a:p>
            <a:r>
              <a:rPr lang="fr-FR" noProof="0" dirty="0"/>
              <a:t>JULY 2019</a:t>
            </a:r>
            <a:endParaRPr lang="en-GB" noProof="0" dirty="0"/>
          </a:p>
        </p:txBody>
      </p:sp>
      <p:sp>
        <p:nvSpPr>
          <p:cNvPr id="11" name="Espace réservé pour une image  9">
            <a:extLst>
              <a:ext uri="{FF2B5EF4-FFF2-40B4-BE49-F238E27FC236}">
                <a16:creationId xmlns:a16="http://schemas.microsoft.com/office/drawing/2014/main" id="{EAA07E4B-7B89-394C-BEDD-395AFCBE9E61}"/>
              </a:ext>
            </a:extLst>
          </p:cNvPr>
          <p:cNvSpPr>
            <a:spLocks noGrp="1"/>
          </p:cNvSpPr>
          <p:nvPr>
            <p:ph type="pic" sz="quarter" idx="14" hasCustomPrompt="1"/>
          </p:nvPr>
        </p:nvSpPr>
        <p:spPr>
          <a:xfrm>
            <a:off x="4788148" y="1815063"/>
            <a:ext cx="3993336" cy="3342496"/>
          </a:xfrm>
          <a:solidFill>
            <a:schemeClr val="bg1">
              <a:lumMod val="85000"/>
            </a:schemeClr>
          </a:solidFill>
        </p:spPr>
        <p:txBody>
          <a:bodyPr tIns="0" bIns="0" anchor="ctr">
            <a:normAutofit/>
          </a:bodyPr>
          <a:lstStyle>
            <a:lvl1pPr marL="0" indent="0" algn="ctr">
              <a:buNone/>
              <a:defRPr sz="1200" spc="300">
                <a:solidFill>
                  <a:schemeClr val="accent1"/>
                </a:solidFill>
              </a:defRPr>
            </a:lvl1pPr>
          </a:lstStyle>
          <a:p>
            <a:r>
              <a:rPr lang="en-GB" dirty="0"/>
              <a:t>CLICK TO LOAD IMAGE</a:t>
            </a:r>
          </a:p>
        </p:txBody>
      </p:sp>
    </p:spTree>
    <p:extLst>
      <p:ext uri="{BB962C8B-B14F-4D97-AF65-F5344CB8AC3E}">
        <p14:creationId xmlns:p14="http://schemas.microsoft.com/office/powerpoint/2010/main" val="36150422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S SLIDE">
    <p:spTree>
      <p:nvGrpSpPr>
        <p:cNvPr id="1" name=""/>
        <p:cNvGrpSpPr/>
        <p:nvPr/>
      </p:nvGrpSpPr>
      <p:grpSpPr>
        <a:xfrm>
          <a:off x="0" y="0"/>
          <a:ext cx="0" cy="0"/>
          <a:chOff x="0" y="0"/>
          <a:chExt cx="0" cy="0"/>
        </a:xfrm>
      </p:grpSpPr>
      <p:sp>
        <p:nvSpPr>
          <p:cNvPr id="12" name="Espace réservé pour une image  9">
            <a:extLst>
              <a:ext uri="{FF2B5EF4-FFF2-40B4-BE49-F238E27FC236}">
                <a16:creationId xmlns:a16="http://schemas.microsoft.com/office/drawing/2014/main" id="{E63F0BC4-45FE-7F42-BC46-00C6B8A0C897}"/>
              </a:ext>
            </a:extLst>
          </p:cNvPr>
          <p:cNvSpPr>
            <a:spLocks noGrp="1"/>
          </p:cNvSpPr>
          <p:nvPr>
            <p:ph type="pic" sz="quarter" idx="13" hasCustomPrompt="1"/>
          </p:nvPr>
        </p:nvSpPr>
        <p:spPr>
          <a:xfrm>
            <a:off x="362516" y="1815063"/>
            <a:ext cx="3993336" cy="1569815"/>
          </a:xfrm>
          <a:solidFill>
            <a:schemeClr val="bg1">
              <a:lumMod val="85000"/>
            </a:schemeClr>
          </a:solidFill>
        </p:spPr>
        <p:txBody>
          <a:bodyPr tIns="0" bIns="0" anchor="ctr">
            <a:normAutofit/>
          </a:bodyPr>
          <a:lstStyle>
            <a:lvl1pPr marL="0" indent="0" algn="ctr">
              <a:buNone/>
              <a:defRPr sz="1200" spc="300">
                <a:solidFill>
                  <a:schemeClr val="accent1"/>
                </a:solidFill>
              </a:defRPr>
            </a:lvl1pPr>
          </a:lstStyle>
          <a:p>
            <a:r>
              <a:rPr lang="en-GB" dirty="0"/>
              <a:t>CLICK TO LOAD IMAGE</a:t>
            </a:r>
          </a:p>
        </p:txBody>
      </p:sp>
      <p:cxnSp>
        <p:nvCxnSpPr>
          <p:cNvPr id="15" name="Connecteur droit 14">
            <a:extLst>
              <a:ext uri="{FF2B5EF4-FFF2-40B4-BE49-F238E27FC236}">
                <a16:creationId xmlns:a16="http://schemas.microsoft.com/office/drawing/2014/main" id="{6ECCF684-C722-5D4F-BC20-14030A015928}"/>
              </a:ext>
            </a:extLst>
          </p:cNvPr>
          <p:cNvCxnSpPr>
            <a:cxnSpLocks/>
          </p:cNvCxnSpPr>
          <p:nvPr userDrawn="1"/>
        </p:nvCxnSpPr>
        <p:spPr>
          <a:xfrm>
            <a:off x="362516" y="564541"/>
            <a:ext cx="8388000" cy="0"/>
          </a:xfrm>
          <a:prstGeom prst="line">
            <a:avLst/>
          </a:prstGeom>
          <a:ln w="3175"/>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B8E756F3-6801-2B4B-8396-17A318EB8B07}"/>
              </a:ext>
            </a:extLst>
          </p:cNvPr>
          <p:cNvSpPr/>
          <p:nvPr userDrawn="1"/>
        </p:nvSpPr>
        <p:spPr>
          <a:xfrm>
            <a:off x="4223891" y="0"/>
            <a:ext cx="696219" cy="8494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noProof="0" dirty="0">
              <a:latin typeface="FuturaBT Light" panose="020B0302020204020303" pitchFamily="34" charset="77"/>
            </a:endParaRPr>
          </a:p>
        </p:txBody>
      </p:sp>
      <p:sp>
        <p:nvSpPr>
          <p:cNvPr id="2" name="Title 1"/>
          <p:cNvSpPr>
            <a:spLocks noGrp="1"/>
          </p:cNvSpPr>
          <p:nvPr>
            <p:ph type="title" hasCustomPrompt="1"/>
          </p:nvPr>
        </p:nvSpPr>
        <p:spPr>
          <a:xfrm>
            <a:off x="362516" y="1020511"/>
            <a:ext cx="8388000" cy="623539"/>
          </a:xfrm>
        </p:spPr>
        <p:txBody>
          <a:bodyPr>
            <a:normAutofit/>
          </a:bodyPr>
          <a:lstStyle>
            <a:lvl1pPr algn="ctr">
              <a:lnSpc>
                <a:spcPct val="120000"/>
              </a:lnSpc>
              <a:defRPr sz="2000" spc="300">
                <a:solidFill>
                  <a:schemeClr val="accent2"/>
                </a:solidFill>
              </a:defRPr>
            </a:lvl1pPr>
          </a:lstStyle>
          <a:p>
            <a:r>
              <a:rPr lang="en-GB" noProof="0" dirty="0"/>
              <a:t>IMAGES SLIDE</a:t>
            </a:r>
          </a:p>
        </p:txBody>
      </p:sp>
      <p:sp>
        <p:nvSpPr>
          <p:cNvPr id="8" name="Footer Placeholder 4">
            <a:extLst>
              <a:ext uri="{FF2B5EF4-FFF2-40B4-BE49-F238E27FC236}">
                <a16:creationId xmlns:a16="http://schemas.microsoft.com/office/drawing/2014/main" id="{00750613-38D0-024C-B41E-1D5DF57FE915}"/>
              </a:ext>
            </a:extLst>
          </p:cNvPr>
          <p:cNvSpPr>
            <a:spLocks noGrp="1"/>
          </p:cNvSpPr>
          <p:nvPr>
            <p:ph type="ftr" sz="quarter" idx="11"/>
          </p:nvPr>
        </p:nvSpPr>
        <p:spPr>
          <a:xfrm>
            <a:off x="0" y="260270"/>
            <a:ext cx="3086100" cy="304271"/>
          </a:xfrm>
          <a:prstGeom prst="rect">
            <a:avLst/>
          </a:prstGeom>
        </p:spPr>
        <p:txBody>
          <a:bodyPr lIns="360000" rIns="0">
            <a:noAutofit/>
          </a:bodyPr>
          <a:lstStyle>
            <a:lvl1pPr algn="l">
              <a:defRPr sz="800" spc="300">
                <a:solidFill>
                  <a:schemeClr val="accent1"/>
                </a:solidFill>
              </a:defRPr>
            </a:lvl1pPr>
          </a:lstStyle>
          <a:p>
            <a:r>
              <a:rPr lang="en-GB" noProof="0" dirty="0"/>
              <a:t>PRESENTATION TITLE</a:t>
            </a:r>
          </a:p>
        </p:txBody>
      </p:sp>
      <p:sp>
        <p:nvSpPr>
          <p:cNvPr id="9" name="Slide Number Placeholder 5">
            <a:extLst>
              <a:ext uri="{FF2B5EF4-FFF2-40B4-BE49-F238E27FC236}">
                <a16:creationId xmlns:a16="http://schemas.microsoft.com/office/drawing/2014/main" id="{646B095E-F0A8-1B4E-B6BA-2A5E6BE3A169}"/>
              </a:ext>
            </a:extLst>
          </p:cNvPr>
          <p:cNvSpPr>
            <a:spLocks noGrp="1"/>
          </p:cNvSpPr>
          <p:nvPr>
            <p:ph type="sldNum" sz="quarter" idx="12"/>
          </p:nvPr>
        </p:nvSpPr>
        <p:spPr>
          <a:xfrm>
            <a:off x="8197794" y="5157918"/>
            <a:ext cx="946205" cy="304271"/>
          </a:xfrm>
          <a:prstGeom prst="rect">
            <a:avLst/>
          </a:prstGeom>
        </p:spPr>
        <p:txBody>
          <a:bodyPr lIns="0" rIns="360000">
            <a:noAutofit/>
          </a:bodyPr>
          <a:lstStyle>
            <a:lvl1pPr>
              <a:defRPr>
                <a:solidFill>
                  <a:schemeClr val="accent1"/>
                </a:solidFill>
              </a:defRPr>
            </a:lvl1pPr>
          </a:lstStyle>
          <a:p>
            <a:fld id="{0B8CC93F-C9C5-DE4D-BD15-EADCCAAD183A}" type="slidenum">
              <a:rPr lang="en-GB" noProof="0" smtClean="0"/>
              <a:pPr/>
              <a:t>‹#›</a:t>
            </a:fld>
            <a:endParaRPr lang="en-GB" noProof="0" dirty="0"/>
          </a:p>
        </p:txBody>
      </p:sp>
      <p:pic>
        <p:nvPicPr>
          <p:cNvPr id="10" name="Image 9">
            <a:extLst>
              <a:ext uri="{FF2B5EF4-FFF2-40B4-BE49-F238E27FC236}">
                <a16:creationId xmlns:a16="http://schemas.microsoft.com/office/drawing/2014/main" id="{E6E48043-0570-394B-AC9C-585B8CAECC05}"/>
              </a:ext>
            </a:extLst>
          </p:cNvPr>
          <p:cNvPicPr>
            <a:picLocks noChangeAspect="1"/>
          </p:cNvPicPr>
          <p:nvPr userDrawn="1"/>
        </p:nvPicPr>
        <p:blipFill>
          <a:blip r:embed="rId2"/>
          <a:stretch>
            <a:fillRect/>
          </a:stretch>
        </p:blipFill>
        <p:spPr>
          <a:xfrm>
            <a:off x="4355852" y="0"/>
            <a:ext cx="432296" cy="849498"/>
          </a:xfrm>
          <a:prstGeom prst="rect">
            <a:avLst/>
          </a:prstGeom>
        </p:spPr>
      </p:pic>
      <p:cxnSp>
        <p:nvCxnSpPr>
          <p:cNvPr id="21" name="Connecteur droit 20">
            <a:extLst>
              <a:ext uri="{FF2B5EF4-FFF2-40B4-BE49-F238E27FC236}">
                <a16:creationId xmlns:a16="http://schemas.microsoft.com/office/drawing/2014/main" id="{C03C5165-9E26-ED43-9A4C-3DF4B1A4D8F5}"/>
              </a:ext>
            </a:extLst>
          </p:cNvPr>
          <p:cNvCxnSpPr>
            <a:cxnSpLocks/>
          </p:cNvCxnSpPr>
          <p:nvPr userDrawn="1"/>
        </p:nvCxnSpPr>
        <p:spPr>
          <a:xfrm>
            <a:off x="362516" y="5462548"/>
            <a:ext cx="8388000" cy="0"/>
          </a:xfrm>
          <a:prstGeom prst="line">
            <a:avLst/>
          </a:prstGeom>
          <a:ln w="3175"/>
        </p:spPr>
        <p:style>
          <a:lnRef idx="1">
            <a:schemeClr val="accent1"/>
          </a:lnRef>
          <a:fillRef idx="0">
            <a:schemeClr val="accent1"/>
          </a:fillRef>
          <a:effectRef idx="0">
            <a:schemeClr val="accent1"/>
          </a:effectRef>
          <a:fontRef idx="minor">
            <a:schemeClr val="tx1"/>
          </a:fontRef>
        </p:style>
      </p:cxnSp>
      <p:sp>
        <p:nvSpPr>
          <p:cNvPr id="372" name="Date Placeholder 3">
            <a:extLst>
              <a:ext uri="{FF2B5EF4-FFF2-40B4-BE49-F238E27FC236}">
                <a16:creationId xmlns:a16="http://schemas.microsoft.com/office/drawing/2014/main" id="{1476ED44-7B4B-774B-A17A-BAAFF32F20AF}"/>
              </a:ext>
            </a:extLst>
          </p:cNvPr>
          <p:cNvSpPr>
            <a:spLocks noGrp="1"/>
          </p:cNvSpPr>
          <p:nvPr>
            <p:ph type="dt" sz="half" idx="10"/>
          </p:nvPr>
        </p:nvSpPr>
        <p:spPr>
          <a:xfrm>
            <a:off x="7086600" y="260270"/>
            <a:ext cx="2057400" cy="304271"/>
          </a:xfrm>
          <a:prstGeom prst="rect">
            <a:avLst/>
          </a:prstGeom>
        </p:spPr>
        <p:txBody>
          <a:bodyPr lIns="0" rIns="360000">
            <a:noAutofit/>
          </a:bodyPr>
          <a:lstStyle>
            <a:lvl1pPr algn="r">
              <a:defRPr sz="800" spc="300">
                <a:solidFill>
                  <a:schemeClr val="accent1"/>
                </a:solidFill>
              </a:defRPr>
            </a:lvl1pPr>
          </a:lstStyle>
          <a:p>
            <a:r>
              <a:rPr lang="fr-FR" noProof="0" dirty="0"/>
              <a:t>JULY 2019</a:t>
            </a:r>
            <a:endParaRPr lang="en-GB" noProof="0" dirty="0"/>
          </a:p>
        </p:txBody>
      </p:sp>
      <p:sp>
        <p:nvSpPr>
          <p:cNvPr id="11" name="Espace réservé pour une image  9">
            <a:extLst>
              <a:ext uri="{FF2B5EF4-FFF2-40B4-BE49-F238E27FC236}">
                <a16:creationId xmlns:a16="http://schemas.microsoft.com/office/drawing/2014/main" id="{EAA07E4B-7B89-394C-BEDD-395AFCBE9E61}"/>
              </a:ext>
            </a:extLst>
          </p:cNvPr>
          <p:cNvSpPr>
            <a:spLocks noGrp="1"/>
          </p:cNvSpPr>
          <p:nvPr>
            <p:ph type="pic" sz="quarter" idx="14" hasCustomPrompt="1"/>
          </p:nvPr>
        </p:nvSpPr>
        <p:spPr>
          <a:xfrm>
            <a:off x="4788148" y="1815064"/>
            <a:ext cx="3993336" cy="1569820"/>
          </a:xfrm>
          <a:solidFill>
            <a:schemeClr val="bg1">
              <a:lumMod val="85000"/>
            </a:schemeClr>
          </a:solidFill>
        </p:spPr>
        <p:txBody>
          <a:bodyPr tIns="0" bIns="0" anchor="ctr">
            <a:normAutofit/>
          </a:bodyPr>
          <a:lstStyle>
            <a:lvl1pPr marL="0" indent="0" algn="ctr">
              <a:buNone/>
              <a:defRPr sz="1200" spc="300">
                <a:solidFill>
                  <a:schemeClr val="accent1"/>
                </a:solidFill>
              </a:defRPr>
            </a:lvl1pPr>
          </a:lstStyle>
          <a:p>
            <a:r>
              <a:rPr lang="en-GB" dirty="0"/>
              <a:t>CLICK TO LOAD IMAGE</a:t>
            </a:r>
          </a:p>
        </p:txBody>
      </p:sp>
      <p:sp>
        <p:nvSpPr>
          <p:cNvPr id="19" name="Espace réservé pour une image  9">
            <a:extLst>
              <a:ext uri="{FF2B5EF4-FFF2-40B4-BE49-F238E27FC236}">
                <a16:creationId xmlns:a16="http://schemas.microsoft.com/office/drawing/2014/main" id="{E7C8AFF6-AE15-4F4E-968F-F670822DA8F1}"/>
              </a:ext>
            </a:extLst>
          </p:cNvPr>
          <p:cNvSpPr>
            <a:spLocks noGrp="1"/>
          </p:cNvSpPr>
          <p:nvPr>
            <p:ph type="pic" sz="quarter" idx="15" hasCustomPrompt="1"/>
          </p:nvPr>
        </p:nvSpPr>
        <p:spPr>
          <a:xfrm>
            <a:off x="362516" y="3587716"/>
            <a:ext cx="3993336" cy="1569815"/>
          </a:xfrm>
          <a:solidFill>
            <a:schemeClr val="bg1">
              <a:lumMod val="85000"/>
            </a:schemeClr>
          </a:solidFill>
        </p:spPr>
        <p:txBody>
          <a:bodyPr tIns="0" bIns="0" anchor="ctr">
            <a:normAutofit/>
          </a:bodyPr>
          <a:lstStyle>
            <a:lvl1pPr marL="0" indent="0" algn="ctr">
              <a:buNone/>
              <a:defRPr sz="1200" spc="300">
                <a:solidFill>
                  <a:schemeClr val="accent1"/>
                </a:solidFill>
              </a:defRPr>
            </a:lvl1pPr>
          </a:lstStyle>
          <a:p>
            <a:r>
              <a:rPr lang="en-GB" dirty="0"/>
              <a:t>CLICK TO LOAD IMAGE</a:t>
            </a:r>
          </a:p>
        </p:txBody>
      </p:sp>
      <p:sp>
        <p:nvSpPr>
          <p:cNvPr id="22" name="Espace réservé pour une image  9">
            <a:extLst>
              <a:ext uri="{FF2B5EF4-FFF2-40B4-BE49-F238E27FC236}">
                <a16:creationId xmlns:a16="http://schemas.microsoft.com/office/drawing/2014/main" id="{F6367514-373A-664A-980F-D0E1799F94C9}"/>
              </a:ext>
            </a:extLst>
          </p:cNvPr>
          <p:cNvSpPr>
            <a:spLocks noGrp="1"/>
          </p:cNvSpPr>
          <p:nvPr>
            <p:ph type="pic" sz="quarter" idx="16" hasCustomPrompt="1"/>
          </p:nvPr>
        </p:nvSpPr>
        <p:spPr>
          <a:xfrm>
            <a:off x="4788148" y="3587717"/>
            <a:ext cx="3993336" cy="1569820"/>
          </a:xfrm>
          <a:solidFill>
            <a:schemeClr val="bg1">
              <a:lumMod val="85000"/>
            </a:schemeClr>
          </a:solidFill>
        </p:spPr>
        <p:txBody>
          <a:bodyPr tIns="0" bIns="0" anchor="ctr">
            <a:normAutofit/>
          </a:bodyPr>
          <a:lstStyle>
            <a:lvl1pPr marL="0" indent="0" algn="ctr">
              <a:buNone/>
              <a:defRPr sz="1200" spc="300">
                <a:solidFill>
                  <a:schemeClr val="accent1"/>
                </a:solidFill>
              </a:defRPr>
            </a:lvl1pPr>
          </a:lstStyle>
          <a:p>
            <a:r>
              <a:rPr lang="en-GB" dirty="0"/>
              <a:t>CLICK TO LOAD IMAGE</a:t>
            </a:r>
          </a:p>
        </p:txBody>
      </p:sp>
    </p:spTree>
    <p:extLst>
      <p:ext uri="{BB962C8B-B14F-4D97-AF65-F5344CB8AC3E}">
        <p14:creationId xmlns:p14="http://schemas.microsoft.com/office/powerpoint/2010/main" val="15832479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DEX">
    <p:spTree>
      <p:nvGrpSpPr>
        <p:cNvPr id="1" name=""/>
        <p:cNvGrpSpPr/>
        <p:nvPr/>
      </p:nvGrpSpPr>
      <p:grpSpPr>
        <a:xfrm>
          <a:off x="0" y="0"/>
          <a:ext cx="0" cy="0"/>
          <a:chOff x="0" y="0"/>
          <a:chExt cx="0" cy="0"/>
        </a:xfrm>
      </p:grpSpPr>
      <p:sp>
        <p:nvSpPr>
          <p:cNvPr id="10" name="Espace réservé pour une image  9">
            <a:extLst>
              <a:ext uri="{FF2B5EF4-FFF2-40B4-BE49-F238E27FC236}">
                <a16:creationId xmlns:a16="http://schemas.microsoft.com/office/drawing/2014/main" id="{443EE054-29A1-9440-91A9-12563B758BC7}"/>
              </a:ext>
            </a:extLst>
          </p:cNvPr>
          <p:cNvSpPr>
            <a:spLocks noGrp="1"/>
          </p:cNvSpPr>
          <p:nvPr>
            <p:ph type="pic" sz="quarter" idx="10" hasCustomPrompt="1"/>
          </p:nvPr>
        </p:nvSpPr>
        <p:spPr>
          <a:xfrm>
            <a:off x="0" y="0"/>
            <a:ext cx="4572000" cy="5715000"/>
          </a:xfrm>
          <a:solidFill>
            <a:schemeClr val="bg1">
              <a:lumMod val="85000"/>
            </a:schemeClr>
          </a:solidFill>
        </p:spPr>
        <p:txBody>
          <a:bodyPr tIns="0" bIns="0" anchor="ctr">
            <a:normAutofit/>
          </a:bodyPr>
          <a:lstStyle>
            <a:lvl1pPr marL="0" indent="0" algn="ctr">
              <a:buNone/>
              <a:defRPr sz="1200" spc="300">
                <a:solidFill>
                  <a:schemeClr val="accent1"/>
                </a:solidFill>
              </a:defRPr>
            </a:lvl1pPr>
          </a:lstStyle>
          <a:p>
            <a:r>
              <a:rPr lang="en-GB" dirty="0"/>
              <a:t>CLICK TO LOAD IMAGE</a:t>
            </a:r>
          </a:p>
        </p:txBody>
      </p:sp>
      <p:pic>
        <p:nvPicPr>
          <p:cNvPr id="8" name="Image 7">
            <a:extLst>
              <a:ext uri="{FF2B5EF4-FFF2-40B4-BE49-F238E27FC236}">
                <a16:creationId xmlns:a16="http://schemas.microsoft.com/office/drawing/2014/main" id="{13ACA178-33C3-BC4D-8D21-1A1719ABD108}"/>
              </a:ext>
            </a:extLst>
          </p:cNvPr>
          <p:cNvPicPr>
            <a:picLocks noChangeAspect="1"/>
          </p:cNvPicPr>
          <p:nvPr userDrawn="1"/>
        </p:nvPicPr>
        <p:blipFill>
          <a:blip r:embed="rId2"/>
          <a:stretch>
            <a:fillRect/>
          </a:stretch>
        </p:blipFill>
        <p:spPr>
          <a:xfrm>
            <a:off x="6541537" y="0"/>
            <a:ext cx="632926" cy="1243750"/>
          </a:xfrm>
          <a:prstGeom prst="rect">
            <a:avLst/>
          </a:prstGeom>
        </p:spPr>
      </p:pic>
      <p:sp>
        <p:nvSpPr>
          <p:cNvPr id="2" name="Title 1"/>
          <p:cNvSpPr>
            <a:spLocks noGrp="1"/>
          </p:cNvSpPr>
          <p:nvPr>
            <p:ph type="ctrTitle" hasCustomPrompt="1"/>
          </p:nvPr>
        </p:nvSpPr>
        <p:spPr>
          <a:xfrm>
            <a:off x="4572000" y="1869647"/>
            <a:ext cx="4572000" cy="697367"/>
          </a:xfrm>
        </p:spPr>
        <p:txBody>
          <a:bodyPr lIns="0" tIns="0" rIns="0" bIns="0" anchor="ctr">
            <a:noAutofit/>
          </a:bodyPr>
          <a:lstStyle>
            <a:lvl1pPr algn="ctr">
              <a:defRPr sz="2400" spc="600">
                <a:solidFill>
                  <a:schemeClr val="accent1"/>
                </a:solidFill>
              </a:defRPr>
            </a:lvl1pPr>
          </a:lstStyle>
          <a:p>
            <a:r>
              <a:rPr lang="fr-FR" dirty="0"/>
              <a:t>INDEX</a:t>
            </a:r>
            <a:endParaRPr lang="en-US" dirty="0"/>
          </a:p>
        </p:txBody>
      </p:sp>
      <p:sp>
        <p:nvSpPr>
          <p:cNvPr id="3" name="Subtitle 2"/>
          <p:cNvSpPr>
            <a:spLocks noGrp="1"/>
          </p:cNvSpPr>
          <p:nvPr>
            <p:ph type="subTitle" idx="1" hasCustomPrompt="1"/>
          </p:nvPr>
        </p:nvSpPr>
        <p:spPr>
          <a:xfrm>
            <a:off x="4572000" y="2794567"/>
            <a:ext cx="4572000" cy="2363351"/>
          </a:xfrm>
        </p:spPr>
        <p:txBody>
          <a:bodyPr lIns="0" tIns="0" rIns="0" bIns="0" anchor="ctr">
            <a:noAutofit/>
          </a:bodyPr>
          <a:lstStyle>
            <a:lvl1pPr marL="342900" indent="-342900" algn="ctr">
              <a:spcBef>
                <a:spcPts val="0"/>
              </a:spcBef>
              <a:spcAft>
                <a:spcPts val="1800"/>
              </a:spcAft>
              <a:buFont typeface="+mj-lt"/>
              <a:buAutoNum type="arabicPeriod"/>
              <a:defRPr sz="1100" spc="300">
                <a:solidFill>
                  <a:schemeClr val="accent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dirty="0"/>
              <a:t>FIRST</a:t>
            </a:r>
          </a:p>
          <a:p>
            <a:r>
              <a:rPr lang="fr-FR" dirty="0"/>
              <a:t>SECOND</a:t>
            </a:r>
          </a:p>
          <a:p>
            <a:r>
              <a:rPr lang="fr-FR" dirty="0"/>
              <a:t>THIRD</a:t>
            </a:r>
          </a:p>
          <a:p>
            <a:r>
              <a:rPr lang="fr-FR" dirty="0"/>
              <a:t>FOURTH</a:t>
            </a:r>
          </a:p>
          <a:p>
            <a:r>
              <a:rPr lang="fr-FR" dirty="0"/>
              <a:t>FIFTH</a:t>
            </a:r>
          </a:p>
          <a:p>
            <a:r>
              <a:rPr lang="fr-FR" dirty="0"/>
              <a:t>SIXTH</a:t>
            </a:r>
            <a:endParaRPr lang="en-US" dirty="0"/>
          </a:p>
        </p:txBody>
      </p:sp>
      <p:sp>
        <p:nvSpPr>
          <p:cNvPr id="6" name="Slide Number Placeholder 5">
            <a:extLst>
              <a:ext uri="{FF2B5EF4-FFF2-40B4-BE49-F238E27FC236}">
                <a16:creationId xmlns:a16="http://schemas.microsoft.com/office/drawing/2014/main" id="{ECD13A3C-19C8-D840-8C9E-A814396EF28C}"/>
              </a:ext>
            </a:extLst>
          </p:cNvPr>
          <p:cNvSpPr>
            <a:spLocks noGrp="1"/>
          </p:cNvSpPr>
          <p:nvPr>
            <p:ph type="sldNum" sz="quarter" idx="4"/>
          </p:nvPr>
        </p:nvSpPr>
        <p:spPr>
          <a:xfrm>
            <a:off x="8197794" y="5157918"/>
            <a:ext cx="946205" cy="304271"/>
          </a:xfrm>
          <a:prstGeom prst="rect">
            <a:avLst/>
          </a:prstGeom>
        </p:spPr>
        <p:txBody>
          <a:bodyPr lIns="0" rIns="360000" anchor="ctr">
            <a:noAutofit/>
          </a:bodyPr>
          <a:lstStyle>
            <a:lvl1pPr algn="r">
              <a:defRPr sz="800" b="0" i="0" spc="300">
                <a:solidFill>
                  <a:schemeClr val="accent1"/>
                </a:solidFill>
                <a:latin typeface="FuturaBT Light" panose="020B0302020204020303" pitchFamily="34" charset="77"/>
              </a:defRPr>
            </a:lvl1pPr>
          </a:lstStyle>
          <a:p>
            <a:fld id="{0B8CC93F-C9C5-DE4D-BD15-EADCCAAD183A}" type="slidenum">
              <a:rPr lang="en-GB" smtClean="0"/>
              <a:pPr/>
              <a:t>‹#›</a:t>
            </a:fld>
            <a:endParaRPr lang="en-GB" dirty="0"/>
          </a:p>
        </p:txBody>
      </p:sp>
      <p:cxnSp>
        <p:nvCxnSpPr>
          <p:cNvPr id="9" name="Connecteur droit 8">
            <a:extLst>
              <a:ext uri="{FF2B5EF4-FFF2-40B4-BE49-F238E27FC236}">
                <a16:creationId xmlns:a16="http://schemas.microsoft.com/office/drawing/2014/main" id="{E6AB89CA-0169-0441-902C-7CF2A9CDFB8B}"/>
              </a:ext>
            </a:extLst>
          </p:cNvPr>
          <p:cNvCxnSpPr>
            <a:cxnSpLocks/>
          </p:cNvCxnSpPr>
          <p:nvPr userDrawn="1"/>
        </p:nvCxnSpPr>
        <p:spPr>
          <a:xfrm>
            <a:off x="362516" y="5462548"/>
            <a:ext cx="8388000" cy="0"/>
          </a:xfrm>
          <a:prstGeom prst="line">
            <a:avLst/>
          </a:prstGeom>
          <a:ln w="3175"/>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825541B-63A1-7A47-9F17-7BC651C1DB17}"/>
              </a:ext>
            </a:extLst>
          </p:cNvPr>
          <p:cNvSpPr/>
          <p:nvPr userDrawn="1"/>
        </p:nvSpPr>
        <p:spPr>
          <a:xfrm>
            <a:off x="4223891" y="4865502"/>
            <a:ext cx="696219" cy="8494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noProof="0" dirty="0">
              <a:latin typeface="FuturaBT Light" panose="020B0302020204020303" pitchFamily="34" charset="77"/>
            </a:endParaRPr>
          </a:p>
        </p:txBody>
      </p:sp>
    </p:spTree>
    <p:extLst>
      <p:ext uri="{BB962C8B-B14F-4D97-AF65-F5344CB8AC3E}">
        <p14:creationId xmlns:p14="http://schemas.microsoft.com/office/powerpoint/2010/main" val="29195151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8E756F3-6801-2B4B-8396-17A318EB8B07}"/>
              </a:ext>
            </a:extLst>
          </p:cNvPr>
          <p:cNvSpPr/>
          <p:nvPr userDrawn="1"/>
        </p:nvSpPr>
        <p:spPr>
          <a:xfrm>
            <a:off x="4223891" y="0"/>
            <a:ext cx="696219" cy="8494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noProof="0" dirty="0">
              <a:latin typeface="FuturaBT Light" panose="020B0302020204020303" pitchFamily="34" charset="77"/>
            </a:endParaRPr>
          </a:p>
        </p:txBody>
      </p:sp>
      <p:cxnSp>
        <p:nvCxnSpPr>
          <p:cNvPr id="21" name="Connecteur droit 20">
            <a:extLst>
              <a:ext uri="{FF2B5EF4-FFF2-40B4-BE49-F238E27FC236}">
                <a16:creationId xmlns:a16="http://schemas.microsoft.com/office/drawing/2014/main" id="{C03C5165-9E26-ED43-9A4C-3DF4B1A4D8F5}"/>
              </a:ext>
            </a:extLst>
          </p:cNvPr>
          <p:cNvCxnSpPr>
            <a:cxnSpLocks/>
          </p:cNvCxnSpPr>
          <p:nvPr userDrawn="1"/>
        </p:nvCxnSpPr>
        <p:spPr>
          <a:xfrm>
            <a:off x="362516" y="5462548"/>
            <a:ext cx="8388000" cy="0"/>
          </a:xfrm>
          <a:prstGeom prst="line">
            <a:avLst/>
          </a:prstGeom>
          <a:ln w="3175"/>
        </p:spPr>
        <p:style>
          <a:lnRef idx="1">
            <a:schemeClr val="accent1"/>
          </a:lnRef>
          <a:fillRef idx="0">
            <a:schemeClr val="accent1"/>
          </a:fillRef>
          <a:effectRef idx="0">
            <a:schemeClr val="accent1"/>
          </a:effectRef>
          <a:fontRef idx="minor">
            <a:schemeClr val="tx1"/>
          </a:fontRef>
        </p:style>
      </p:cxnSp>
      <p:sp>
        <p:nvSpPr>
          <p:cNvPr id="13" name="Espace réservé de l'élément multimédia 3">
            <a:extLst>
              <a:ext uri="{FF2B5EF4-FFF2-40B4-BE49-F238E27FC236}">
                <a16:creationId xmlns:a16="http://schemas.microsoft.com/office/drawing/2014/main" id="{7500F671-E997-124C-B68B-6354EA97B809}"/>
              </a:ext>
            </a:extLst>
          </p:cNvPr>
          <p:cNvSpPr>
            <a:spLocks noGrp="1"/>
          </p:cNvSpPr>
          <p:nvPr>
            <p:ph type="media" sz="quarter" idx="14" hasCustomPrompt="1"/>
          </p:nvPr>
        </p:nvSpPr>
        <p:spPr>
          <a:xfrm>
            <a:off x="0" y="0"/>
            <a:ext cx="9144000" cy="5715000"/>
          </a:xfrm>
          <a:solidFill>
            <a:schemeClr val="bg1">
              <a:lumMod val="85000"/>
            </a:schemeClr>
          </a:solidFill>
        </p:spPr>
        <p:txBody>
          <a:bodyPr anchor="ctr">
            <a:normAutofit/>
          </a:bodyPr>
          <a:lstStyle>
            <a:lvl1pPr marL="0" indent="0" algn="ctr">
              <a:buNone/>
              <a:defRPr sz="1000" spc="300">
                <a:solidFill>
                  <a:schemeClr val="accent1"/>
                </a:solidFill>
              </a:defRPr>
            </a:lvl1pPr>
          </a:lstStyle>
          <a:p>
            <a:r>
              <a:rPr lang="en-GB" dirty="0"/>
              <a:t>CLICK TO LOAD VIDEO</a:t>
            </a:r>
          </a:p>
        </p:txBody>
      </p:sp>
    </p:spTree>
    <p:extLst>
      <p:ext uri="{BB962C8B-B14F-4D97-AF65-F5344CB8AC3E}">
        <p14:creationId xmlns:p14="http://schemas.microsoft.com/office/powerpoint/2010/main" val="34754326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10" name="Espace réservé pour une image  9">
            <a:extLst>
              <a:ext uri="{FF2B5EF4-FFF2-40B4-BE49-F238E27FC236}">
                <a16:creationId xmlns:a16="http://schemas.microsoft.com/office/drawing/2014/main" id="{443EE054-29A1-9440-91A9-12563B758BC7}"/>
              </a:ext>
            </a:extLst>
          </p:cNvPr>
          <p:cNvSpPr>
            <a:spLocks noGrp="1"/>
          </p:cNvSpPr>
          <p:nvPr>
            <p:ph type="pic" sz="quarter" idx="10" hasCustomPrompt="1"/>
          </p:nvPr>
        </p:nvSpPr>
        <p:spPr>
          <a:xfrm>
            <a:off x="0" y="0"/>
            <a:ext cx="9144000" cy="5715000"/>
          </a:xfrm>
          <a:solidFill>
            <a:schemeClr val="bg1">
              <a:lumMod val="85000"/>
            </a:schemeClr>
          </a:solidFill>
        </p:spPr>
        <p:txBody>
          <a:bodyPr bIns="720000" anchor="b">
            <a:normAutofit/>
          </a:bodyPr>
          <a:lstStyle>
            <a:lvl1pPr marL="0" indent="0" algn="ctr">
              <a:buNone/>
              <a:defRPr sz="1000" spc="300">
                <a:solidFill>
                  <a:schemeClr val="accent1"/>
                </a:solidFill>
              </a:defRPr>
            </a:lvl1pPr>
          </a:lstStyle>
          <a:p>
            <a:r>
              <a:rPr lang="en-GB" dirty="0"/>
              <a:t>CLICK TO LOAD IMAGE</a:t>
            </a:r>
          </a:p>
        </p:txBody>
      </p:sp>
      <p:pic>
        <p:nvPicPr>
          <p:cNvPr id="8" name="Image 7">
            <a:extLst>
              <a:ext uri="{FF2B5EF4-FFF2-40B4-BE49-F238E27FC236}">
                <a16:creationId xmlns:a16="http://schemas.microsoft.com/office/drawing/2014/main" id="{13ACA178-33C3-BC4D-8D21-1A1719ABD108}"/>
              </a:ext>
            </a:extLst>
          </p:cNvPr>
          <p:cNvPicPr>
            <a:picLocks noChangeAspect="1"/>
          </p:cNvPicPr>
          <p:nvPr userDrawn="1"/>
        </p:nvPicPr>
        <p:blipFill>
          <a:blip r:embed="rId2"/>
          <a:stretch>
            <a:fillRect/>
          </a:stretch>
        </p:blipFill>
        <p:spPr>
          <a:xfrm>
            <a:off x="4255537" y="0"/>
            <a:ext cx="632926" cy="1243750"/>
          </a:xfrm>
          <a:prstGeom prst="rect">
            <a:avLst/>
          </a:prstGeom>
        </p:spPr>
      </p:pic>
      <p:sp>
        <p:nvSpPr>
          <p:cNvPr id="2" name="Title 1"/>
          <p:cNvSpPr>
            <a:spLocks noGrp="1"/>
          </p:cNvSpPr>
          <p:nvPr>
            <p:ph type="ctrTitle" hasCustomPrompt="1"/>
          </p:nvPr>
        </p:nvSpPr>
        <p:spPr>
          <a:xfrm>
            <a:off x="800100" y="2508816"/>
            <a:ext cx="7543800" cy="697367"/>
          </a:xfrm>
        </p:spPr>
        <p:txBody>
          <a:bodyPr lIns="0" tIns="0" rIns="0" bIns="0" anchor="ctr">
            <a:noAutofit/>
          </a:bodyPr>
          <a:lstStyle>
            <a:lvl1pPr algn="ctr">
              <a:defRPr sz="2800" spc="600">
                <a:solidFill>
                  <a:schemeClr val="accent2"/>
                </a:solidFill>
              </a:defRPr>
            </a:lvl1pPr>
          </a:lstStyle>
          <a:p>
            <a:r>
              <a:rPr lang="fr-FR" dirty="0"/>
              <a:t>THANK YOU</a:t>
            </a:r>
            <a:endParaRPr lang="en-US" dirty="0"/>
          </a:p>
        </p:txBody>
      </p:sp>
    </p:spTree>
    <p:extLst>
      <p:ext uri="{BB962C8B-B14F-4D97-AF65-F5344CB8AC3E}">
        <p14:creationId xmlns:p14="http://schemas.microsoft.com/office/powerpoint/2010/main" val="502338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10" name="Espace réservé pour une image  9">
            <a:extLst>
              <a:ext uri="{FF2B5EF4-FFF2-40B4-BE49-F238E27FC236}">
                <a16:creationId xmlns:a16="http://schemas.microsoft.com/office/drawing/2014/main" id="{443EE054-29A1-9440-91A9-12563B758BC7}"/>
              </a:ext>
            </a:extLst>
          </p:cNvPr>
          <p:cNvSpPr>
            <a:spLocks noGrp="1"/>
          </p:cNvSpPr>
          <p:nvPr>
            <p:ph type="pic" sz="quarter" idx="10" hasCustomPrompt="1"/>
          </p:nvPr>
        </p:nvSpPr>
        <p:spPr>
          <a:xfrm>
            <a:off x="4572000" y="0"/>
            <a:ext cx="4572000" cy="5715000"/>
          </a:xfrm>
          <a:solidFill>
            <a:schemeClr val="bg1">
              <a:lumMod val="85000"/>
            </a:schemeClr>
          </a:solidFill>
        </p:spPr>
        <p:txBody>
          <a:bodyPr tIns="0" bIns="0" anchor="ctr">
            <a:normAutofit/>
          </a:bodyPr>
          <a:lstStyle>
            <a:lvl1pPr marL="0" indent="0" algn="ctr">
              <a:buNone/>
              <a:defRPr sz="1200" spc="300">
                <a:solidFill>
                  <a:schemeClr val="accent1"/>
                </a:solidFill>
              </a:defRPr>
            </a:lvl1pPr>
          </a:lstStyle>
          <a:p>
            <a:r>
              <a:rPr lang="en-GB" dirty="0"/>
              <a:t>CLICK TO LOAD IMAGE</a:t>
            </a:r>
          </a:p>
        </p:txBody>
      </p:sp>
      <p:pic>
        <p:nvPicPr>
          <p:cNvPr id="8" name="Image 7">
            <a:extLst>
              <a:ext uri="{FF2B5EF4-FFF2-40B4-BE49-F238E27FC236}">
                <a16:creationId xmlns:a16="http://schemas.microsoft.com/office/drawing/2014/main" id="{13ACA178-33C3-BC4D-8D21-1A1719ABD108}"/>
              </a:ext>
            </a:extLst>
          </p:cNvPr>
          <p:cNvPicPr>
            <a:picLocks noChangeAspect="1"/>
          </p:cNvPicPr>
          <p:nvPr userDrawn="1"/>
        </p:nvPicPr>
        <p:blipFill>
          <a:blip r:embed="rId2"/>
          <a:stretch>
            <a:fillRect/>
          </a:stretch>
        </p:blipFill>
        <p:spPr>
          <a:xfrm>
            <a:off x="1969537" y="0"/>
            <a:ext cx="632926" cy="1243750"/>
          </a:xfrm>
          <a:prstGeom prst="rect">
            <a:avLst/>
          </a:prstGeom>
        </p:spPr>
      </p:pic>
      <p:sp>
        <p:nvSpPr>
          <p:cNvPr id="2" name="Title 1"/>
          <p:cNvSpPr>
            <a:spLocks noGrp="1"/>
          </p:cNvSpPr>
          <p:nvPr>
            <p:ph type="ctrTitle" hasCustomPrompt="1"/>
          </p:nvPr>
        </p:nvSpPr>
        <p:spPr>
          <a:xfrm>
            <a:off x="0" y="1869647"/>
            <a:ext cx="4572000" cy="697367"/>
          </a:xfrm>
        </p:spPr>
        <p:txBody>
          <a:bodyPr lIns="0" tIns="0" rIns="0" bIns="0" anchor="ctr">
            <a:noAutofit/>
          </a:bodyPr>
          <a:lstStyle>
            <a:lvl1pPr algn="ctr">
              <a:defRPr sz="2400" spc="600">
                <a:solidFill>
                  <a:schemeClr val="accent1"/>
                </a:solidFill>
              </a:defRPr>
            </a:lvl1pPr>
          </a:lstStyle>
          <a:p>
            <a:r>
              <a:rPr lang="fr-FR" dirty="0"/>
              <a:t>FIRST</a:t>
            </a:r>
            <a:endParaRPr lang="en-US" dirty="0"/>
          </a:p>
        </p:txBody>
      </p:sp>
      <p:sp>
        <p:nvSpPr>
          <p:cNvPr id="3" name="Subtitle 2"/>
          <p:cNvSpPr>
            <a:spLocks noGrp="1"/>
          </p:cNvSpPr>
          <p:nvPr>
            <p:ph type="subTitle" idx="1" hasCustomPrompt="1"/>
          </p:nvPr>
        </p:nvSpPr>
        <p:spPr>
          <a:xfrm>
            <a:off x="0" y="2794567"/>
            <a:ext cx="4572000" cy="2444404"/>
          </a:xfrm>
        </p:spPr>
        <p:txBody>
          <a:bodyPr lIns="0" tIns="0" rIns="0" bIns="0" anchor="ctr">
            <a:noAutofit/>
          </a:bodyPr>
          <a:lstStyle>
            <a:lvl1pPr marL="228600" indent="-228600" algn="ctr">
              <a:spcBef>
                <a:spcPts val="0"/>
              </a:spcBef>
              <a:spcAft>
                <a:spcPts val="1800"/>
              </a:spcAft>
              <a:buFont typeface="+mj-lt"/>
              <a:buAutoNum type="arabicPeriod"/>
              <a:defRPr sz="1100" spc="300">
                <a:solidFill>
                  <a:schemeClr val="accent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dirty="0"/>
              <a:t>FIRST</a:t>
            </a:r>
          </a:p>
          <a:p>
            <a:r>
              <a:rPr lang="fr-FR" dirty="0"/>
              <a:t>SECOND</a:t>
            </a:r>
          </a:p>
          <a:p>
            <a:r>
              <a:rPr lang="fr-FR" dirty="0"/>
              <a:t>THIRD</a:t>
            </a:r>
          </a:p>
        </p:txBody>
      </p:sp>
      <p:sp>
        <p:nvSpPr>
          <p:cNvPr id="6" name="Slide Number Placeholder 5">
            <a:extLst>
              <a:ext uri="{FF2B5EF4-FFF2-40B4-BE49-F238E27FC236}">
                <a16:creationId xmlns:a16="http://schemas.microsoft.com/office/drawing/2014/main" id="{ED42BD6B-9B5B-4B4A-A8C2-985F5C6AA723}"/>
              </a:ext>
            </a:extLst>
          </p:cNvPr>
          <p:cNvSpPr>
            <a:spLocks noGrp="1"/>
          </p:cNvSpPr>
          <p:nvPr>
            <p:ph type="sldNum" sz="quarter" idx="4"/>
          </p:nvPr>
        </p:nvSpPr>
        <p:spPr>
          <a:xfrm>
            <a:off x="8197794" y="5157918"/>
            <a:ext cx="946205" cy="304271"/>
          </a:xfrm>
          <a:prstGeom prst="rect">
            <a:avLst/>
          </a:prstGeom>
        </p:spPr>
        <p:txBody>
          <a:bodyPr lIns="0" rIns="360000" anchor="ctr">
            <a:noAutofit/>
          </a:bodyPr>
          <a:lstStyle>
            <a:lvl1pPr algn="r">
              <a:defRPr sz="800" b="0" i="0" spc="300">
                <a:solidFill>
                  <a:schemeClr val="bg1"/>
                </a:solidFill>
                <a:latin typeface="FuturaBT Light" panose="020B0302020204020303" pitchFamily="34" charset="77"/>
              </a:defRPr>
            </a:lvl1pPr>
          </a:lstStyle>
          <a:p>
            <a:fld id="{0B8CC93F-C9C5-DE4D-BD15-EADCCAAD183A}" type="slidenum">
              <a:rPr lang="en-GB" smtClean="0"/>
              <a:pPr/>
              <a:t>‹#›</a:t>
            </a:fld>
            <a:endParaRPr lang="en-GB" dirty="0"/>
          </a:p>
        </p:txBody>
      </p:sp>
      <p:cxnSp>
        <p:nvCxnSpPr>
          <p:cNvPr id="12" name="Connecteur droit 11">
            <a:extLst>
              <a:ext uri="{FF2B5EF4-FFF2-40B4-BE49-F238E27FC236}">
                <a16:creationId xmlns:a16="http://schemas.microsoft.com/office/drawing/2014/main" id="{6D7D8BCF-9A76-AB49-BC80-445C041868AC}"/>
              </a:ext>
            </a:extLst>
          </p:cNvPr>
          <p:cNvCxnSpPr>
            <a:cxnSpLocks/>
          </p:cNvCxnSpPr>
          <p:nvPr userDrawn="1"/>
        </p:nvCxnSpPr>
        <p:spPr>
          <a:xfrm>
            <a:off x="362516" y="5462548"/>
            <a:ext cx="8388000" cy="0"/>
          </a:xfrm>
          <a:prstGeom prst="line">
            <a:avLst/>
          </a:prstGeom>
          <a:ln w="3175"/>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CB3702B8-50DA-D542-9FF3-9986DA48C342}"/>
              </a:ext>
            </a:extLst>
          </p:cNvPr>
          <p:cNvSpPr/>
          <p:nvPr userDrawn="1"/>
        </p:nvSpPr>
        <p:spPr>
          <a:xfrm>
            <a:off x="4223891" y="4865502"/>
            <a:ext cx="696219" cy="8494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noProof="0" dirty="0">
              <a:latin typeface="FuturaBT Light" panose="020B0302020204020303" pitchFamily="34" charset="77"/>
            </a:endParaRPr>
          </a:p>
        </p:txBody>
      </p:sp>
    </p:spTree>
    <p:extLst>
      <p:ext uri="{BB962C8B-B14F-4D97-AF65-F5344CB8AC3E}">
        <p14:creationId xmlns:p14="http://schemas.microsoft.com/office/powerpoint/2010/main" val="1735097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DIVIDER">
    <p:bg>
      <p:bgPr>
        <a:solidFill>
          <a:schemeClr val="accent2"/>
        </a:solidFill>
        <a:effectLst/>
      </p:bgPr>
    </p:bg>
    <p:spTree>
      <p:nvGrpSpPr>
        <p:cNvPr id="1" name=""/>
        <p:cNvGrpSpPr/>
        <p:nvPr/>
      </p:nvGrpSpPr>
      <p:grpSpPr>
        <a:xfrm>
          <a:off x="0" y="0"/>
          <a:ext cx="0" cy="0"/>
          <a:chOff x="0" y="0"/>
          <a:chExt cx="0" cy="0"/>
        </a:xfrm>
      </p:grpSpPr>
      <p:sp>
        <p:nvSpPr>
          <p:cNvPr id="10" name="Espace réservé pour une image  9">
            <a:extLst>
              <a:ext uri="{FF2B5EF4-FFF2-40B4-BE49-F238E27FC236}">
                <a16:creationId xmlns:a16="http://schemas.microsoft.com/office/drawing/2014/main" id="{443EE054-29A1-9440-91A9-12563B758BC7}"/>
              </a:ext>
            </a:extLst>
          </p:cNvPr>
          <p:cNvSpPr>
            <a:spLocks noGrp="1"/>
          </p:cNvSpPr>
          <p:nvPr>
            <p:ph type="pic" sz="quarter" idx="10" hasCustomPrompt="1"/>
          </p:nvPr>
        </p:nvSpPr>
        <p:spPr>
          <a:xfrm>
            <a:off x="4572000" y="0"/>
            <a:ext cx="4572000" cy="5715000"/>
          </a:xfrm>
          <a:solidFill>
            <a:schemeClr val="bg1">
              <a:lumMod val="85000"/>
            </a:schemeClr>
          </a:solidFill>
        </p:spPr>
        <p:txBody>
          <a:bodyPr tIns="0" bIns="0" anchor="ctr">
            <a:normAutofit/>
          </a:bodyPr>
          <a:lstStyle>
            <a:lvl1pPr marL="0" indent="0" algn="ctr">
              <a:buNone/>
              <a:defRPr sz="1200" spc="300">
                <a:solidFill>
                  <a:schemeClr val="accent1"/>
                </a:solidFill>
              </a:defRPr>
            </a:lvl1pPr>
          </a:lstStyle>
          <a:p>
            <a:r>
              <a:rPr lang="en-GB" dirty="0"/>
              <a:t>CLICK TO LOAD IMAGE</a:t>
            </a:r>
          </a:p>
        </p:txBody>
      </p:sp>
      <p:sp>
        <p:nvSpPr>
          <p:cNvPr id="2" name="Title 1"/>
          <p:cNvSpPr>
            <a:spLocks noGrp="1"/>
          </p:cNvSpPr>
          <p:nvPr>
            <p:ph type="ctrTitle" hasCustomPrompt="1"/>
          </p:nvPr>
        </p:nvSpPr>
        <p:spPr>
          <a:xfrm>
            <a:off x="679078" y="2508816"/>
            <a:ext cx="3892922" cy="697367"/>
          </a:xfrm>
        </p:spPr>
        <p:txBody>
          <a:bodyPr lIns="0" tIns="0" rIns="0" bIns="0" anchor="ctr">
            <a:noAutofit/>
          </a:bodyPr>
          <a:lstStyle>
            <a:lvl1pPr algn="ctr">
              <a:defRPr sz="2400" spc="500" baseline="0">
                <a:solidFill>
                  <a:schemeClr val="bg1"/>
                </a:solidFill>
              </a:defRPr>
            </a:lvl1pPr>
          </a:lstStyle>
          <a:p>
            <a:r>
              <a:rPr lang="fr-FR" dirty="0"/>
              <a:t>TEXT HERE</a:t>
            </a:r>
            <a:endParaRPr lang="en-US" dirty="0"/>
          </a:p>
        </p:txBody>
      </p:sp>
      <p:sp>
        <p:nvSpPr>
          <p:cNvPr id="6" name="Slide Number Placeholder 5">
            <a:extLst>
              <a:ext uri="{FF2B5EF4-FFF2-40B4-BE49-F238E27FC236}">
                <a16:creationId xmlns:a16="http://schemas.microsoft.com/office/drawing/2014/main" id="{ED42BD6B-9B5B-4B4A-A8C2-985F5C6AA723}"/>
              </a:ext>
            </a:extLst>
          </p:cNvPr>
          <p:cNvSpPr>
            <a:spLocks noGrp="1"/>
          </p:cNvSpPr>
          <p:nvPr>
            <p:ph type="sldNum" sz="quarter" idx="4"/>
          </p:nvPr>
        </p:nvSpPr>
        <p:spPr>
          <a:xfrm>
            <a:off x="8197794" y="5157918"/>
            <a:ext cx="946205" cy="304271"/>
          </a:xfrm>
          <a:prstGeom prst="rect">
            <a:avLst/>
          </a:prstGeom>
        </p:spPr>
        <p:txBody>
          <a:bodyPr lIns="0" rIns="360000" anchor="ctr">
            <a:noAutofit/>
          </a:bodyPr>
          <a:lstStyle>
            <a:lvl1pPr algn="r">
              <a:defRPr sz="800" b="0" i="0" spc="300">
                <a:solidFill>
                  <a:schemeClr val="bg1"/>
                </a:solidFill>
                <a:latin typeface="FuturaBT Light" panose="020B0302020204020303" pitchFamily="34" charset="77"/>
              </a:defRPr>
            </a:lvl1pPr>
          </a:lstStyle>
          <a:p>
            <a:fld id="{0B8CC93F-C9C5-DE4D-BD15-EADCCAAD183A}" type="slidenum">
              <a:rPr lang="en-GB" smtClean="0"/>
              <a:pPr/>
              <a:t>‹#›</a:t>
            </a:fld>
            <a:endParaRPr lang="en-GB" dirty="0"/>
          </a:p>
        </p:txBody>
      </p:sp>
      <p:cxnSp>
        <p:nvCxnSpPr>
          <p:cNvPr id="12" name="Connecteur droit 11">
            <a:extLst>
              <a:ext uri="{FF2B5EF4-FFF2-40B4-BE49-F238E27FC236}">
                <a16:creationId xmlns:a16="http://schemas.microsoft.com/office/drawing/2014/main" id="{6D7D8BCF-9A76-AB49-BC80-445C041868AC}"/>
              </a:ext>
            </a:extLst>
          </p:cNvPr>
          <p:cNvCxnSpPr>
            <a:cxnSpLocks/>
          </p:cNvCxnSpPr>
          <p:nvPr userDrawn="1"/>
        </p:nvCxnSpPr>
        <p:spPr>
          <a:xfrm>
            <a:off x="4920110" y="5462548"/>
            <a:ext cx="3830406" cy="0"/>
          </a:xfrm>
          <a:prstGeom prst="line">
            <a:avLst/>
          </a:prstGeom>
          <a:ln w="3175"/>
        </p:spPr>
        <p:style>
          <a:lnRef idx="1">
            <a:schemeClr val="accent1"/>
          </a:lnRef>
          <a:fillRef idx="0">
            <a:schemeClr val="accent1"/>
          </a:fillRef>
          <a:effectRef idx="0">
            <a:schemeClr val="accent1"/>
          </a:effectRef>
          <a:fontRef idx="minor">
            <a:schemeClr val="tx1"/>
          </a:fontRef>
        </p:style>
      </p:cxnSp>
      <p:pic>
        <p:nvPicPr>
          <p:cNvPr id="5" name="Image 4">
            <a:extLst>
              <a:ext uri="{FF2B5EF4-FFF2-40B4-BE49-F238E27FC236}">
                <a16:creationId xmlns:a16="http://schemas.microsoft.com/office/drawing/2014/main" id="{9F29C475-D717-A242-9FAF-CE7FF47FCF2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 t="1400" r="88889" b="1314"/>
          <a:stretch/>
        </p:blipFill>
        <p:spPr>
          <a:xfrm>
            <a:off x="1" y="0"/>
            <a:ext cx="679076" cy="5715000"/>
          </a:xfrm>
          <a:prstGeom prst="rect">
            <a:avLst/>
          </a:prstGeom>
        </p:spPr>
      </p:pic>
    </p:spTree>
    <p:extLst>
      <p:ext uri="{BB962C8B-B14F-4D97-AF65-F5344CB8AC3E}">
        <p14:creationId xmlns:p14="http://schemas.microsoft.com/office/powerpoint/2010/main" val="3743547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DIVIDER">
    <p:spTree>
      <p:nvGrpSpPr>
        <p:cNvPr id="1" name=""/>
        <p:cNvGrpSpPr/>
        <p:nvPr/>
      </p:nvGrpSpPr>
      <p:grpSpPr>
        <a:xfrm>
          <a:off x="0" y="0"/>
          <a:ext cx="0" cy="0"/>
          <a:chOff x="0" y="0"/>
          <a:chExt cx="0" cy="0"/>
        </a:xfrm>
      </p:grpSpPr>
      <p:sp>
        <p:nvSpPr>
          <p:cNvPr id="10" name="Espace réservé pour une image  9">
            <a:extLst>
              <a:ext uri="{FF2B5EF4-FFF2-40B4-BE49-F238E27FC236}">
                <a16:creationId xmlns:a16="http://schemas.microsoft.com/office/drawing/2014/main" id="{443EE054-29A1-9440-91A9-12563B758BC7}"/>
              </a:ext>
            </a:extLst>
          </p:cNvPr>
          <p:cNvSpPr>
            <a:spLocks noGrp="1"/>
          </p:cNvSpPr>
          <p:nvPr>
            <p:ph type="pic" sz="quarter" idx="10" hasCustomPrompt="1"/>
          </p:nvPr>
        </p:nvSpPr>
        <p:spPr>
          <a:xfrm>
            <a:off x="4572000" y="0"/>
            <a:ext cx="4572000" cy="5715000"/>
          </a:xfrm>
          <a:solidFill>
            <a:schemeClr val="bg1">
              <a:lumMod val="85000"/>
            </a:schemeClr>
          </a:solidFill>
        </p:spPr>
        <p:txBody>
          <a:bodyPr tIns="0" bIns="0" anchor="ctr">
            <a:normAutofit/>
          </a:bodyPr>
          <a:lstStyle>
            <a:lvl1pPr marL="0" indent="0" algn="ctr">
              <a:buNone/>
              <a:defRPr sz="1200" spc="300">
                <a:solidFill>
                  <a:schemeClr val="accent1"/>
                </a:solidFill>
              </a:defRPr>
            </a:lvl1pPr>
          </a:lstStyle>
          <a:p>
            <a:r>
              <a:rPr lang="en-GB" dirty="0"/>
              <a:t>CLICK TO LOAD IMAGE</a:t>
            </a:r>
          </a:p>
        </p:txBody>
      </p:sp>
      <p:sp>
        <p:nvSpPr>
          <p:cNvPr id="2" name="Title 1"/>
          <p:cNvSpPr>
            <a:spLocks noGrp="1"/>
          </p:cNvSpPr>
          <p:nvPr>
            <p:ph type="ctrTitle" hasCustomPrompt="1"/>
          </p:nvPr>
        </p:nvSpPr>
        <p:spPr>
          <a:xfrm>
            <a:off x="679078" y="2508816"/>
            <a:ext cx="3892922" cy="697367"/>
          </a:xfrm>
        </p:spPr>
        <p:txBody>
          <a:bodyPr lIns="0" tIns="0" rIns="0" bIns="0" anchor="ctr">
            <a:noAutofit/>
          </a:bodyPr>
          <a:lstStyle>
            <a:lvl1pPr algn="ctr">
              <a:defRPr sz="2400" spc="500" baseline="0">
                <a:solidFill>
                  <a:schemeClr val="tx1"/>
                </a:solidFill>
              </a:defRPr>
            </a:lvl1pPr>
          </a:lstStyle>
          <a:p>
            <a:r>
              <a:rPr lang="fr-FR" dirty="0"/>
              <a:t>TEXT HERE</a:t>
            </a:r>
            <a:endParaRPr lang="en-US" dirty="0"/>
          </a:p>
        </p:txBody>
      </p:sp>
      <p:sp>
        <p:nvSpPr>
          <p:cNvPr id="6" name="Slide Number Placeholder 5">
            <a:extLst>
              <a:ext uri="{FF2B5EF4-FFF2-40B4-BE49-F238E27FC236}">
                <a16:creationId xmlns:a16="http://schemas.microsoft.com/office/drawing/2014/main" id="{ED42BD6B-9B5B-4B4A-A8C2-985F5C6AA723}"/>
              </a:ext>
            </a:extLst>
          </p:cNvPr>
          <p:cNvSpPr>
            <a:spLocks noGrp="1"/>
          </p:cNvSpPr>
          <p:nvPr>
            <p:ph type="sldNum" sz="quarter" idx="4"/>
          </p:nvPr>
        </p:nvSpPr>
        <p:spPr>
          <a:xfrm>
            <a:off x="8197794" y="5157918"/>
            <a:ext cx="946205" cy="304271"/>
          </a:xfrm>
          <a:prstGeom prst="rect">
            <a:avLst/>
          </a:prstGeom>
        </p:spPr>
        <p:txBody>
          <a:bodyPr lIns="0" rIns="360000" anchor="ctr">
            <a:noAutofit/>
          </a:bodyPr>
          <a:lstStyle>
            <a:lvl1pPr algn="r">
              <a:defRPr sz="800" b="0" i="0" spc="300">
                <a:solidFill>
                  <a:schemeClr val="bg1"/>
                </a:solidFill>
                <a:latin typeface="FuturaBT Light" panose="020B0302020204020303" pitchFamily="34" charset="77"/>
              </a:defRPr>
            </a:lvl1pPr>
          </a:lstStyle>
          <a:p>
            <a:fld id="{0B8CC93F-C9C5-DE4D-BD15-EADCCAAD183A}" type="slidenum">
              <a:rPr lang="en-GB" smtClean="0"/>
              <a:pPr/>
              <a:t>‹#›</a:t>
            </a:fld>
            <a:endParaRPr lang="en-GB" dirty="0"/>
          </a:p>
        </p:txBody>
      </p:sp>
      <p:cxnSp>
        <p:nvCxnSpPr>
          <p:cNvPr id="12" name="Connecteur droit 11">
            <a:extLst>
              <a:ext uri="{FF2B5EF4-FFF2-40B4-BE49-F238E27FC236}">
                <a16:creationId xmlns:a16="http://schemas.microsoft.com/office/drawing/2014/main" id="{6D7D8BCF-9A76-AB49-BC80-445C041868AC}"/>
              </a:ext>
            </a:extLst>
          </p:cNvPr>
          <p:cNvCxnSpPr>
            <a:cxnSpLocks/>
          </p:cNvCxnSpPr>
          <p:nvPr userDrawn="1"/>
        </p:nvCxnSpPr>
        <p:spPr>
          <a:xfrm>
            <a:off x="4920110" y="5462548"/>
            <a:ext cx="3830406" cy="0"/>
          </a:xfrm>
          <a:prstGeom prst="line">
            <a:avLst/>
          </a:prstGeom>
          <a:ln w="3175"/>
        </p:spPr>
        <p:style>
          <a:lnRef idx="1">
            <a:schemeClr val="accent1"/>
          </a:lnRef>
          <a:fillRef idx="0">
            <a:schemeClr val="accent1"/>
          </a:fillRef>
          <a:effectRef idx="0">
            <a:schemeClr val="accent1"/>
          </a:effectRef>
          <a:fontRef idx="minor">
            <a:schemeClr val="tx1"/>
          </a:fontRef>
        </p:style>
      </p:cxnSp>
      <p:pic>
        <p:nvPicPr>
          <p:cNvPr id="5" name="Image 4">
            <a:extLst>
              <a:ext uri="{FF2B5EF4-FFF2-40B4-BE49-F238E27FC236}">
                <a16:creationId xmlns:a16="http://schemas.microsoft.com/office/drawing/2014/main" id="{9F29C475-D717-A242-9FAF-CE7FF47FCF2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875" t="3087" r="88087" b="4016"/>
          <a:stretch/>
        </p:blipFill>
        <p:spPr>
          <a:xfrm>
            <a:off x="1" y="-1"/>
            <a:ext cx="679076" cy="5714999"/>
          </a:xfrm>
          <a:prstGeom prst="rect">
            <a:avLst/>
          </a:prstGeom>
        </p:spPr>
      </p:pic>
    </p:spTree>
    <p:extLst>
      <p:ext uri="{BB962C8B-B14F-4D97-AF65-F5344CB8AC3E}">
        <p14:creationId xmlns:p14="http://schemas.microsoft.com/office/powerpoint/2010/main" val="2403861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NE COLUMN TEXT">
    <p:spTree>
      <p:nvGrpSpPr>
        <p:cNvPr id="1" name=""/>
        <p:cNvGrpSpPr/>
        <p:nvPr/>
      </p:nvGrpSpPr>
      <p:grpSpPr>
        <a:xfrm>
          <a:off x="0" y="0"/>
          <a:ext cx="0" cy="0"/>
          <a:chOff x="0" y="0"/>
          <a:chExt cx="0" cy="0"/>
        </a:xfrm>
      </p:grpSpPr>
      <p:cxnSp>
        <p:nvCxnSpPr>
          <p:cNvPr id="15" name="Connecteur droit 14">
            <a:extLst>
              <a:ext uri="{FF2B5EF4-FFF2-40B4-BE49-F238E27FC236}">
                <a16:creationId xmlns:a16="http://schemas.microsoft.com/office/drawing/2014/main" id="{6ECCF684-C722-5D4F-BC20-14030A015928}"/>
              </a:ext>
            </a:extLst>
          </p:cNvPr>
          <p:cNvCxnSpPr>
            <a:cxnSpLocks/>
          </p:cNvCxnSpPr>
          <p:nvPr userDrawn="1"/>
        </p:nvCxnSpPr>
        <p:spPr>
          <a:xfrm>
            <a:off x="362516" y="564541"/>
            <a:ext cx="8388000" cy="0"/>
          </a:xfrm>
          <a:prstGeom prst="line">
            <a:avLst/>
          </a:prstGeom>
          <a:ln w="3175"/>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B8E756F3-6801-2B4B-8396-17A318EB8B07}"/>
              </a:ext>
            </a:extLst>
          </p:cNvPr>
          <p:cNvSpPr/>
          <p:nvPr userDrawn="1"/>
        </p:nvSpPr>
        <p:spPr>
          <a:xfrm>
            <a:off x="4223891" y="0"/>
            <a:ext cx="696219" cy="8494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noProof="0" dirty="0">
              <a:latin typeface="FuturaBT Light" panose="020B0302020204020303" pitchFamily="34" charset="77"/>
            </a:endParaRPr>
          </a:p>
        </p:txBody>
      </p:sp>
      <p:sp>
        <p:nvSpPr>
          <p:cNvPr id="2" name="Title 1"/>
          <p:cNvSpPr>
            <a:spLocks noGrp="1"/>
          </p:cNvSpPr>
          <p:nvPr>
            <p:ph type="title" hasCustomPrompt="1"/>
          </p:nvPr>
        </p:nvSpPr>
        <p:spPr>
          <a:xfrm>
            <a:off x="362516" y="1020511"/>
            <a:ext cx="8388000" cy="623539"/>
          </a:xfrm>
        </p:spPr>
        <p:txBody>
          <a:bodyPr>
            <a:normAutofit/>
          </a:bodyPr>
          <a:lstStyle>
            <a:lvl1pPr algn="ctr">
              <a:lnSpc>
                <a:spcPct val="120000"/>
              </a:lnSpc>
              <a:defRPr sz="2000" spc="300">
                <a:solidFill>
                  <a:schemeClr val="accent2"/>
                </a:solidFill>
              </a:defRPr>
            </a:lvl1pPr>
          </a:lstStyle>
          <a:p>
            <a:r>
              <a:rPr lang="en-GB" noProof="0"/>
              <a:t>ONE COLUMN TEXT SLIDE</a:t>
            </a:r>
          </a:p>
        </p:txBody>
      </p:sp>
      <p:sp>
        <p:nvSpPr>
          <p:cNvPr id="7" name="Date Placeholder 3">
            <a:extLst>
              <a:ext uri="{FF2B5EF4-FFF2-40B4-BE49-F238E27FC236}">
                <a16:creationId xmlns:a16="http://schemas.microsoft.com/office/drawing/2014/main" id="{D8AF73B3-7EA6-8341-9913-57C486BE7422}"/>
              </a:ext>
            </a:extLst>
          </p:cNvPr>
          <p:cNvSpPr>
            <a:spLocks noGrp="1"/>
          </p:cNvSpPr>
          <p:nvPr>
            <p:ph type="dt" sz="half" idx="10"/>
          </p:nvPr>
        </p:nvSpPr>
        <p:spPr>
          <a:xfrm>
            <a:off x="7086600" y="260270"/>
            <a:ext cx="2057400" cy="304271"/>
          </a:xfrm>
          <a:prstGeom prst="rect">
            <a:avLst/>
          </a:prstGeom>
        </p:spPr>
        <p:txBody>
          <a:bodyPr lIns="0" rIns="360000">
            <a:noAutofit/>
          </a:bodyPr>
          <a:lstStyle>
            <a:lvl1pPr algn="r">
              <a:defRPr sz="800" spc="300">
                <a:solidFill>
                  <a:schemeClr val="accent1"/>
                </a:solidFill>
              </a:defRPr>
            </a:lvl1pPr>
          </a:lstStyle>
          <a:p>
            <a:r>
              <a:rPr lang="fr-FR" noProof="0" dirty="0"/>
              <a:t>JULY 2019</a:t>
            </a:r>
            <a:endParaRPr lang="en-GB" noProof="0" dirty="0"/>
          </a:p>
        </p:txBody>
      </p:sp>
      <p:sp>
        <p:nvSpPr>
          <p:cNvPr id="8" name="Footer Placeholder 4">
            <a:extLst>
              <a:ext uri="{FF2B5EF4-FFF2-40B4-BE49-F238E27FC236}">
                <a16:creationId xmlns:a16="http://schemas.microsoft.com/office/drawing/2014/main" id="{00750613-38D0-024C-B41E-1D5DF57FE915}"/>
              </a:ext>
            </a:extLst>
          </p:cNvPr>
          <p:cNvSpPr>
            <a:spLocks noGrp="1"/>
          </p:cNvSpPr>
          <p:nvPr>
            <p:ph type="ftr" sz="quarter" idx="11"/>
          </p:nvPr>
        </p:nvSpPr>
        <p:spPr>
          <a:xfrm>
            <a:off x="0" y="260270"/>
            <a:ext cx="3086100" cy="304271"/>
          </a:xfrm>
          <a:prstGeom prst="rect">
            <a:avLst/>
          </a:prstGeom>
        </p:spPr>
        <p:txBody>
          <a:bodyPr lIns="360000" rIns="0">
            <a:noAutofit/>
          </a:bodyPr>
          <a:lstStyle>
            <a:lvl1pPr algn="l">
              <a:defRPr sz="800" spc="300">
                <a:solidFill>
                  <a:schemeClr val="accent1"/>
                </a:solidFill>
              </a:defRPr>
            </a:lvl1pPr>
          </a:lstStyle>
          <a:p>
            <a:r>
              <a:rPr lang="en-GB" noProof="0" dirty="0"/>
              <a:t>PRESENTATION TITLE</a:t>
            </a:r>
          </a:p>
        </p:txBody>
      </p:sp>
      <p:sp>
        <p:nvSpPr>
          <p:cNvPr id="9" name="Slide Number Placeholder 5">
            <a:extLst>
              <a:ext uri="{FF2B5EF4-FFF2-40B4-BE49-F238E27FC236}">
                <a16:creationId xmlns:a16="http://schemas.microsoft.com/office/drawing/2014/main" id="{646B095E-F0A8-1B4E-B6BA-2A5E6BE3A169}"/>
              </a:ext>
            </a:extLst>
          </p:cNvPr>
          <p:cNvSpPr>
            <a:spLocks noGrp="1"/>
          </p:cNvSpPr>
          <p:nvPr>
            <p:ph type="sldNum" sz="quarter" idx="12"/>
          </p:nvPr>
        </p:nvSpPr>
        <p:spPr>
          <a:xfrm>
            <a:off x="8197794" y="5157918"/>
            <a:ext cx="946205" cy="304271"/>
          </a:xfrm>
          <a:prstGeom prst="rect">
            <a:avLst/>
          </a:prstGeom>
        </p:spPr>
        <p:txBody>
          <a:bodyPr lIns="0" rIns="360000">
            <a:noAutofit/>
          </a:bodyPr>
          <a:lstStyle>
            <a:lvl1pPr>
              <a:defRPr sz="800">
                <a:solidFill>
                  <a:schemeClr val="accent1"/>
                </a:solidFill>
              </a:defRPr>
            </a:lvl1pPr>
          </a:lstStyle>
          <a:p>
            <a:fld id="{0B8CC93F-C9C5-DE4D-BD15-EADCCAAD183A}" type="slidenum">
              <a:rPr lang="en-GB" noProof="0" smtClean="0"/>
              <a:pPr/>
              <a:t>‹#›</a:t>
            </a:fld>
            <a:endParaRPr lang="en-GB" noProof="0" dirty="0"/>
          </a:p>
        </p:txBody>
      </p:sp>
      <p:pic>
        <p:nvPicPr>
          <p:cNvPr id="10" name="Image 9">
            <a:extLst>
              <a:ext uri="{FF2B5EF4-FFF2-40B4-BE49-F238E27FC236}">
                <a16:creationId xmlns:a16="http://schemas.microsoft.com/office/drawing/2014/main" id="{E6E48043-0570-394B-AC9C-585B8CAECC05}"/>
              </a:ext>
            </a:extLst>
          </p:cNvPr>
          <p:cNvPicPr>
            <a:picLocks noChangeAspect="1"/>
          </p:cNvPicPr>
          <p:nvPr userDrawn="1"/>
        </p:nvPicPr>
        <p:blipFill>
          <a:blip r:embed="rId2"/>
          <a:stretch>
            <a:fillRect/>
          </a:stretch>
        </p:blipFill>
        <p:spPr>
          <a:xfrm>
            <a:off x="4355852" y="0"/>
            <a:ext cx="432296" cy="849498"/>
          </a:xfrm>
          <a:prstGeom prst="rect">
            <a:avLst/>
          </a:prstGeom>
        </p:spPr>
      </p:pic>
      <p:cxnSp>
        <p:nvCxnSpPr>
          <p:cNvPr id="21" name="Connecteur droit 20">
            <a:extLst>
              <a:ext uri="{FF2B5EF4-FFF2-40B4-BE49-F238E27FC236}">
                <a16:creationId xmlns:a16="http://schemas.microsoft.com/office/drawing/2014/main" id="{C03C5165-9E26-ED43-9A4C-3DF4B1A4D8F5}"/>
              </a:ext>
            </a:extLst>
          </p:cNvPr>
          <p:cNvCxnSpPr>
            <a:cxnSpLocks/>
          </p:cNvCxnSpPr>
          <p:nvPr userDrawn="1"/>
        </p:nvCxnSpPr>
        <p:spPr>
          <a:xfrm>
            <a:off x="362516" y="5462548"/>
            <a:ext cx="8388000" cy="0"/>
          </a:xfrm>
          <a:prstGeom prst="line">
            <a:avLst/>
          </a:prstGeom>
          <a:ln w="3175"/>
        </p:spPr>
        <p:style>
          <a:lnRef idx="1">
            <a:schemeClr val="accent1"/>
          </a:lnRef>
          <a:fillRef idx="0">
            <a:schemeClr val="accent1"/>
          </a:fillRef>
          <a:effectRef idx="0">
            <a:schemeClr val="accent1"/>
          </a:effectRef>
          <a:fontRef idx="minor">
            <a:schemeClr val="tx1"/>
          </a:fontRef>
        </p:style>
      </p:cxnSp>
      <p:sp>
        <p:nvSpPr>
          <p:cNvPr id="5" name="Espace réservé du texte 4">
            <a:extLst>
              <a:ext uri="{FF2B5EF4-FFF2-40B4-BE49-F238E27FC236}">
                <a16:creationId xmlns:a16="http://schemas.microsoft.com/office/drawing/2014/main" id="{75370F8C-73F3-8B4A-8F4D-43752B31C01E}"/>
              </a:ext>
            </a:extLst>
          </p:cNvPr>
          <p:cNvSpPr>
            <a:spLocks noGrp="1"/>
          </p:cNvSpPr>
          <p:nvPr>
            <p:ph type="body" sz="quarter" idx="13" hasCustomPrompt="1"/>
          </p:nvPr>
        </p:nvSpPr>
        <p:spPr>
          <a:xfrm>
            <a:off x="362516" y="3115435"/>
            <a:ext cx="8388000" cy="1521302"/>
          </a:xfrm>
        </p:spPr>
        <p:txBody>
          <a:bodyPr lIns="0" tIns="0" rIns="0" bIns="0" anchor="ctr">
            <a:noAutofit/>
          </a:bodyPr>
          <a:lstStyle>
            <a:lvl1pPr marL="0" indent="0" algn="just">
              <a:lnSpc>
                <a:spcPct val="120000"/>
              </a:lnSpc>
              <a:spcBef>
                <a:spcPts val="0"/>
              </a:spcBef>
              <a:buNone/>
              <a:defRPr sz="1000"/>
            </a:lvl1pPr>
            <a:lvl2pPr marL="342900" indent="0">
              <a:buNone/>
              <a:defRPr sz="1200"/>
            </a:lvl2pPr>
            <a:lvl3pPr marL="685800" indent="0">
              <a:buNone/>
              <a:defRPr sz="1200"/>
            </a:lvl3pPr>
            <a:lvl4pPr marL="1028700" indent="0">
              <a:buNone/>
              <a:defRPr sz="1200"/>
            </a:lvl4pPr>
            <a:lvl5pPr marL="1371600" indent="0">
              <a:buNone/>
              <a:defRPr sz="1200"/>
            </a:lvl5pPr>
          </a:lstStyle>
          <a:p>
            <a:pPr lvl="0"/>
            <a:r>
              <a:rPr lang="en-GB" noProof="0" dirty="0"/>
              <a:t>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popularised in the 1960s with the release of </a:t>
            </a:r>
            <a:r>
              <a:rPr lang="en-GB" noProof="0" dirty="0" err="1"/>
              <a:t>Letraset</a:t>
            </a:r>
            <a:r>
              <a:rPr lang="en-GB" noProof="0" dirty="0"/>
              <a:t> sheets containing Lorem Ipsum passages, and more recently with desktop publishing software like Aldus PageMaker including versions of Lorem Ipsum.</a:t>
            </a:r>
          </a:p>
        </p:txBody>
      </p:sp>
      <p:sp>
        <p:nvSpPr>
          <p:cNvPr id="11" name="Espace réservé du texte 10">
            <a:extLst>
              <a:ext uri="{FF2B5EF4-FFF2-40B4-BE49-F238E27FC236}">
                <a16:creationId xmlns:a16="http://schemas.microsoft.com/office/drawing/2014/main" id="{8E6EF8D8-3121-8347-9210-A61CFCBCA8CA}"/>
              </a:ext>
            </a:extLst>
          </p:cNvPr>
          <p:cNvSpPr>
            <a:spLocks noGrp="1"/>
          </p:cNvSpPr>
          <p:nvPr>
            <p:ph type="body" sz="quarter" idx="14" hasCustomPrompt="1"/>
          </p:nvPr>
        </p:nvSpPr>
        <p:spPr>
          <a:xfrm>
            <a:off x="362516" y="1644700"/>
            <a:ext cx="8388000" cy="415925"/>
          </a:xfrm>
        </p:spPr>
        <p:txBody>
          <a:bodyPr anchor="ctr">
            <a:noAutofit/>
          </a:bodyPr>
          <a:lstStyle>
            <a:lvl1pPr marL="0" indent="0" algn="ctr">
              <a:lnSpc>
                <a:spcPct val="100000"/>
              </a:lnSpc>
              <a:buNone/>
              <a:defRPr sz="1200" b="0" i="0" spc="300">
                <a:solidFill>
                  <a:schemeClr val="accent1"/>
                </a:solidFill>
                <a:latin typeface="FuturaBT Light" panose="020B0302020204020303" pitchFamily="34" charset="77"/>
              </a:defRPr>
            </a:lvl1pPr>
            <a:lvl2pPr marL="342900" indent="0">
              <a:buNone/>
              <a:defRPr sz="1200" b="0" i="0">
                <a:solidFill>
                  <a:schemeClr val="accent1"/>
                </a:solidFill>
                <a:latin typeface="FuturaBT Light" panose="020B0302020204020303" pitchFamily="34" charset="77"/>
              </a:defRPr>
            </a:lvl2pPr>
            <a:lvl3pPr marL="685800" indent="0">
              <a:buNone/>
              <a:defRPr sz="1200" b="0" i="0">
                <a:solidFill>
                  <a:schemeClr val="accent1"/>
                </a:solidFill>
                <a:latin typeface="FuturaBT Light" panose="020B0302020204020303" pitchFamily="34" charset="77"/>
              </a:defRPr>
            </a:lvl3pPr>
            <a:lvl4pPr marL="1028700" indent="0">
              <a:buNone/>
              <a:defRPr sz="1200" b="0" i="0">
                <a:solidFill>
                  <a:schemeClr val="accent1"/>
                </a:solidFill>
                <a:latin typeface="FuturaBT Light" panose="020B0302020204020303" pitchFamily="34" charset="77"/>
              </a:defRPr>
            </a:lvl4pPr>
            <a:lvl5pPr marL="1371600" indent="0">
              <a:buNone/>
              <a:defRPr sz="1200" b="0" i="0">
                <a:solidFill>
                  <a:schemeClr val="accent1"/>
                </a:solidFill>
                <a:latin typeface="FuturaBT Light" panose="020B0302020204020303" pitchFamily="34" charset="77"/>
              </a:defRPr>
            </a:lvl5pPr>
          </a:lstStyle>
          <a:p>
            <a:pPr lvl="0"/>
            <a:r>
              <a:rPr lang="en-GB" noProof="0"/>
              <a:t>CLICK TO MODIFY TEXT</a:t>
            </a:r>
          </a:p>
        </p:txBody>
      </p:sp>
      <p:sp>
        <p:nvSpPr>
          <p:cNvPr id="12" name="Espace réservé du texte 4">
            <a:extLst>
              <a:ext uri="{FF2B5EF4-FFF2-40B4-BE49-F238E27FC236}">
                <a16:creationId xmlns:a16="http://schemas.microsoft.com/office/drawing/2014/main" id="{291E5D36-DB70-6A4D-98AE-643041885322}"/>
              </a:ext>
            </a:extLst>
          </p:cNvPr>
          <p:cNvSpPr>
            <a:spLocks noGrp="1"/>
          </p:cNvSpPr>
          <p:nvPr>
            <p:ph type="body" sz="quarter" idx="16" hasCustomPrompt="1"/>
          </p:nvPr>
        </p:nvSpPr>
        <p:spPr>
          <a:xfrm>
            <a:off x="362516" y="2599566"/>
            <a:ext cx="8388000" cy="509187"/>
          </a:xfrm>
        </p:spPr>
        <p:txBody>
          <a:bodyPr lIns="0" tIns="0" rIns="0" bIns="0" anchor="ctr">
            <a:noAutofit/>
          </a:bodyPr>
          <a:lstStyle>
            <a:lvl1pPr marL="0" indent="0" algn="ctr">
              <a:lnSpc>
                <a:spcPct val="100000"/>
              </a:lnSpc>
              <a:spcBef>
                <a:spcPts val="0"/>
              </a:spcBef>
              <a:buNone/>
              <a:defRPr sz="1400" b="0" i="0">
                <a:latin typeface="Mercury Text G1" pitchFamily="2" charset="0"/>
              </a:defRPr>
            </a:lvl1pPr>
            <a:lvl2pPr marL="342900" indent="0">
              <a:buNone/>
              <a:defRPr sz="1200"/>
            </a:lvl2pPr>
            <a:lvl3pPr marL="685800" indent="0">
              <a:buNone/>
              <a:defRPr sz="1200"/>
            </a:lvl3pPr>
            <a:lvl4pPr marL="1028700" indent="0">
              <a:buNone/>
              <a:defRPr sz="1200"/>
            </a:lvl4pPr>
            <a:lvl5pPr marL="1371600" indent="0">
              <a:buNone/>
              <a:defRPr sz="1200"/>
            </a:lvl5pPr>
          </a:lstStyle>
          <a:p>
            <a:pPr lvl="0"/>
            <a:r>
              <a:rPr lang="en-GB" noProof="0" dirty="0"/>
              <a:t>Modify Text</a:t>
            </a:r>
          </a:p>
        </p:txBody>
      </p:sp>
    </p:spTree>
    <p:extLst>
      <p:ext uri="{BB962C8B-B14F-4D97-AF65-F5344CB8AC3E}">
        <p14:creationId xmlns:p14="http://schemas.microsoft.com/office/powerpoint/2010/main" val="24542180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S TEXT SLIDE">
    <p:spTree>
      <p:nvGrpSpPr>
        <p:cNvPr id="1" name=""/>
        <p:cNvGrpSpPr/>
        <p:nvPr/>
      </p:nvGrpSpPr>
      <p:grpSpPr>
        <a:xfrm>
          <a:off x="0" y="0"/>
          <a:ext cx="0" cy="0"/>
          <a:chOff x="0" y="0"/>
          <a:chExt cx="0" cy="0"/>
        </a:xfrm>
      </p:grpSpPr>
      <p:cxnSp>
        <p:nvCxnSpPr>
          <p:cNvPr id="15" name="Connecteur droit 14">
            <a:extLst>
              <a:ext uri="{FF2B5EF4-FFF2-40B4-BE49-F238E27FC236}">
                <a16:creationId xmlns:a16="http://schemas.microsoft.com/office/drawing/2014/main" id="{6ECCF684-C722-5D4F-BC20-14030A015928}"/>
              </a:ext>
            </a:extLst>
          </p:cNvPr>
          <p:cNvCxnSpPr>
            <a:cxnSpLocks/>
          </p:cNvCxnSpPr>
          <p:nvPr userDrawn="1"/>
        </p:nvCxnSpPr>
        <p:spPr>
          <a:xfrm>
            <a:off x="362516" y="564541"/>
            <a:ext cx="8388000" cy="0"/>
          </a:xfrm>
          <a:prstGeom prst="line">
            <a:avLst/>
          </a:prstGeom>
          <a:ln w="3175"/>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B8E756F3-6801-2B4B-8396-17A318EB8B07}"/>
              </a:ext>
            </a:extLst>
          </p:cNvPr>
          <p:cNvSpPr/>
          <p:nvPr userDrawn="1"/>
        </p:nvSpPr>
        <p:spPr>
          <a:xfrm>
            <a:off x="4223891" y="0"/>
            <a:ext cx="696219" cy="8494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noProof="0" dirty="0">
              <a:latin typeface="FuturaBT Light" panose="020B0302020204020303" pitchFamily="34" charset="77"/>
            </a:endParaRPr>
          </a:p>
        </p:txBody>
      </p:sp>
      <p:sp>
        <p:nvSpPr>
          <p:cNvPr id="2" name="Title 1"/>
          <p:cNvSpPr>
            <a:spLocks noGrp="1"/>
          </p:cNvSpPr>
          <p:nvPr>
            <p:ph type="title" hasCustomPrompt="1"/>
          </p:nvPr>
        </p:nvSpPr>
        <p:spPr>
          <a:xfrm>
            <a:off x="362516" y="1020511"/>
            <a:ext cx="8388000" cy="623539"/>
          </a:xfrm>
        </p:spPr>
        <p:txBody>
          <a:bodyPr>
            <a:normAutofit/>
          </a:bodyPr>
          <a:lstStyle>
            <a:lvl1pPr algn="ctr">
              <a:lnSpc>
                <a:spcPct val="120000"/>
              </a:lnSpc>
              <a:defRPr sz="2000" spc="300">
                <a:solidFill>
                  <a:schemeClr val="accent2"/>
                </a:solidFill>
              </a:defRPr>
            </a:lvl1pPr>
          </a:lstStyle>
          <a:p>
            <a:r>
              <a:rPr lang="en-GB" noProof="0" dirty="0"/>
              <a:t>TWO COLUMNS TEXT SLIDE</a:t>
            </a:r>
          </a:p>
        </p:txBody>
      </p:sp>
      <p:sp>
        <p:nvSpPr>
          <p:cNvPr id="8" name="Footer Placeholder 4">
            <a:extLst>
              <a:ext uri="{FF2B5EF4-FFF2-40B4-BE49-F238E27FC236}">
                <a16:creationId xmlns:a16="http://schemas.microsoft.com/office/drawing/2014/main" id="{00750613-38D0-024C-B41E-1D5DF57FE915}"/>
              </a:ext>
            </a:extLst>
          </p:cNvPr>
          <p:cNvSpPr>
            <a:spLocks noGrp="1"/>
          </p:cNvSpPr>
          <p:nvPr>
            <p:ph type="ftr" sz="quarter" idx="11"/>
          </p:nvPr>
        </p:nvSpPr>
        <p:spPr>
          <a:xfrm>
            <a:off x="0" y="260270"/>
            <a:ext cx="3086100" cy="304271"/>
          </a:xfrm>
          <a:prstGeom prst="rect">
            <a:avLst/>
          </a:prstGeom>
        </p:spPr>
        <p:txBody>
          <a:bodyPr lIns="360000" rIns="0">
            <a:noAutofit/>
          </a:bodyPr>
          <a:lstStyle>
            <a:lvl1pPr algn="l">
              <a:defRPr sz="800" spc="300">
                <a:solidFill>
                  <a:schemeClr val="accent1"/>
                </a:solidFill>
              </a:defRPr>
            </a:lvl1pPr>
          </a:lstStyle>
          <a:p>
            <a:r>
              <a:rPr lang="en-GB" noProof="0" dirty="0"/>
              <a:t>PRESENTATION TITLE</a:t>
            </a:r>
          </a:p>
        </p:txBody>
      </p:sp>
      <p:sp>
        <p:nvSpPr>
          <p:cNvPr id="9" name="Slide Number Placeholder 5">
            <a:extLst>
              <a:ext uri="{FF2B5EF4-FFF2-40B4-BE49-F238E27FC236}">
                <a16:creationId xmlns:a16="http://schemas.microsoft.com/office/drawing/2014/main" id="{646B095E-F0A8-1B4E-B6BA-2A5E6BE3A169}"/>
              </a:ext>
            </a:extLst>
          </p:cNvPr>
          <p:cNvSpPr>
            <a:spLocks noGrp="1"/>
          </p:cNvSpPr>
          <p:nvPr>
            <p:ph type="sldNum" sz="quarter" idx="12"/>
          </p:nvPr>
        </p:nvSpPr>
        <p:spPr>
          <a:xfrm>
            <a:off x="8197794" y="5157918"/>
            <a:ext cx="946205" cy="304271"/>
          </a:xfrm>
          <a:prstGeom prst="rect">
            <a:avLst/>
          </a:prstGeom>
        </p:spPr>
        <p:txBody>
          <a:bodyPr lIns="0" rIns="360000">
            <a:noAutofit/>
          </a:bodyPr>
          <a:lstStyle>
            <a:lvl1pPr>
              <a:defRPr>
                <a:solidFill>
                  <a:schemeClr val="accent1"/>
                </a:solidFill>
              </a:defRPr>
            </a:lvl1pPr>
          </a:lstStyle>
          <a:p>
            <a:fld id="{0B8CC93F-C9C5-DE4D-BD15-EADCCAAD183A}" type="slidenum">
              <a:rPr lang="en-GB" noProof="0" smtClean="0"/>
              <a:pPr/>
              <a:t>‹#›</a:t>
            </a:fld>
            <a:endParaRPr lang="en-GB" noProof="0" dirty="0"/>
          </a:p>
        </p:txBody>
      </p:sp>
      <p:pic>
        <p:nvPicPr>
          <p:cNvPr id="10" name="Image 9">
            <a:extLst>
              <a:ext uri="{FF2B5EF4-FFF2-40B4-BE49-F238E27FC236}">
                <a16:creationId xmlns:a16="http://schemas.microsoft.com/office/drawing/2014/main" id="{E6E48043-0570-394B-AC9C-585B8CAECC05}"/>
              </a:ext>
            </a:extLst>
          </p:cNvPr>
          <p:cNvPicPr>
            <a:picLocks noChangeAspect="1"/>
          </p:cNvPicPr>
          <p:nvPr userDrawn="1"/>
        </p:nvPicPr>
        <p:blipFill>
          <a:blip r:embed="rId2"/>
          <a:stretch>
            <a:fillRect/>
          </a:stretch>
        </p:blipFill>
        <p:spPr>
          <a:xfrm>
            <a:off x="4355852" y="0"/>
            <a:ext cx="432296" cy="849498"/>
          </a:xfrm>
          <a:prstGeom prst="rect">
            <a:avLst/>
          </a:prstGeom>
        </p:spPr>
      </p:pic>
      <p:cxnSp>
        <p:nvCxnSpPr>
          <p:cNvPr id="21" name="Connecteur droit 20">
            <a:extLst>
              <a:ext uri="{FF2B5EF4-FFF2-40B4-BE49-F238E27FC236}">
                <a16:creationId xmlns:a16="http://schemas.microsoft.com/office/drawing/2014/main" id="{C03C5165-9E26-ED43-9A4C-3DF4B1A4D8F5}"/>
              </a:ext>
            </a:extLst>
          </p:cNvPr>
          <p:cNvCxnSpPr>
            <a:cxnSpLocks/>
          </p:cNvCxnSpPr>
          <p:nvPr userDrawn="1"/>
        </p:nvCxnSpPr>
        <p:spPr>
          <a:xfrm>
            <a:off x="362516" y="5462548"/>
            <a:ext cx="8388000" cy="0"/>
          </a:xfrm>
          <a:prstGeom prst="line">
            <a:avLst/>
          </a:prstGeom>
          <a:ln w="3175"/>
        </p:spPr>
        <p:style>
          <a:lnRef idx="1">
            <a:schemeClr val="accent1"/>
          </a:lnRef>
          <a:fillRef idx="0">
            <a:schemeClr val="accent1"/>
          </a:fillRef>
          <a:effectRef idx="0">
            <a:schemeClr val="accent1"/>
          </a:effectRef>
          <a:fontRef idx="minor">
            <a:schemeClr val="tx1"/>
          </a:fontRef>
        </p:style>
      </p:cxnSp>
      <p:sp>
        <p:nvSpPr>
          <p:cNvPr id="5" name="Espace réservé du texte 4">
            <a:extLst>
              <a:ext uri="{FF2B5EF4-FFF2-40B4-BE49-F238E27FC236}">
                <a16:creationId xmlns:a16="http://schemas.microsoft.com/office/drawing/2014/main" id="{75370F8C-73F3-8B4A-8F4D-43752B31C01E}"/>
              </a:ext>
            </a:extLst>
          </p:cNvPr>
          <p:cNvSpPr>
            <a:spLocks noGrp="1"/>
          </p:cNvSpPr>
          <p:nvPr>
            <p:ph type="body" sz="quarter" idx="13" hasCustomPrompt="1"/>
          </p:nvPr>
        </p:nvSpPr>
        <p:spPr>
          <a:xfrm>
            <a:off x="362516" y="3115435"/>
            <a:ext cx="3993336" cy="1521302"/>
          </a:xfrm>
        </p:spPr>
        <p:txBody>
          <a:bodyPr lIns="0" tIns="0" rIns="0" bIns="0" anchor="ctr">
            <a:noAutofit/>
          </a:bodyPr>
          <a:lstStyle>
            <a:lvl1pPr marL="0" indent="0" algn="just">
              <a:lnSpc>
                <a:spcPct val="110000"/>
              </a:lnSpc>
              <a:spcBef>
                <a:spcPts val="0"/>
              </a:spcBef>
              <a:buNone/>
              <a:defRPr sz="1000"/>
            </a:lvl1pPr>
            <a:lvl2pPr marL="342900" indent="0">
              <a:buNone/>
              <a:defRPr sz="1200"/>
            </a:lvl2pPr>
            <a:lvl3pPr marL="685800" indent="0">
              <a:buNone/>
              <a:defRPr sz="1200"/>
            </a:lvl3pPr>
            <a:lvl4pPr marL="1028700" indent="0">
              <a:buNone/>
              <a:defRPr sz="1200"/>
            </a:lvl4pPr>
            <a:lvl5pPr marL="1371600" indent="0">
              <a:buNone/>
              <a:defRPr sz="1200"/>
            </a:lvl5pPr>
          </a:lstStyle>
          <a:p>
            <a:pPr lvl="0"/>
            <a:r>
              <a:rPr lang="en-GB" noProof="0" dirty="0"/>
              <a:t>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popularised in the 1960s with the release of </a:t>
            </a:r>
            <a:r>
              <a:rPr lang="en-GB" noProof="0" dirty="0" err="1"/>
              <a:t>Letraset</a:t>
            </a:r>
            <a:r>
              <a:rPr lang="en-GB" noProof="0" dirty="0"/>
              <a:t> sheets containing Lorem Ipsum passages, and more recently with desktop publishing software like Aldus PageMaker including versions of Lorem Ipsum.</a:t>
            </a:r>
          </a:p>
        </p:txBody>
      </p:sp>
      <p:sp>
        <p:nvSpPr>
          <p:cNvPr id="11" name="Espace réservé du texte 10">
            <a:extLst>
              <a:ext uri="{FF2B5EF4-FFF2-40B4-BE49-F238E27FC236}">
                <a16:creationId xmlns:a16="http://schemas.microsoft.com/office/drawing/2014/main" id="{8E6EF8D8-3121-8347-9210-A61CFCBCA8CA}"/>
              </a:ext>
            </a:extLst>
          </p:cNvPr>
          <p:cNvSpPr>
            <a:spLocks noGrp="1"/>
          </p:cNvSpPr>
          <p:nvPr>
            <p:ph type="body" sz="quarter" idx="14" hasCustomPrompt="1"/>
          </p:nvPr>
        </p:nvSpPr>
        <p:spPr>
          <a:xfrm>
            <a:off x="362516" y="1644700"/>
            <a:ext cx="8388000" cy="415925"/>
          </a:xfrm>
        </p:spPr>
        <p:txBody>
          <a:bodyPr anchor="ctr">
            <a:noAutofit/>
          </a:bodyPr>
          <a:lstStyle>
            <a:lvl1pPr marL="0" indent="0" algn="ctr">
              <a:lnSpc>
                <a:spcPct val="100000"/>
              </a:lnSpc>
              <a:buNone/>
              <a:defRPr sz="1200" b="0" i="0" spc="300">
                <a:solidFill>
                  <a:schemeClr val="accent1"/>
                </a:solidFill>
                <a:latin typeface="FuturaBT Light" panose="020B0302020204020303" pitchFamily="34" charset="77"/>
              </a:defRPr>
            </a:lvl1pPr>
            <a:lvl2pPr marL="342900" indent="0">
              <a:buNone/>
              <a:defRPr sz="1200" b="0" i="0">
                <a:solidFill>
                  <a:schemeClr val="accent1"/>
                </a:solidFill>
                <a:latin typeface="FuturaBT Light" panose="020B0302020204020303" pitchFamily="34" charset="77"/>
              </a:defRPr>
            </a:lvl2pPr>
            <a:lvl3pPr marL="685800" indent="0">
              <a:buNone/>
              <a:defRPr sz="1200" b="0" i="0">
                <a:solidFill>
                  <a:schemeClr val="accent1"/>
                </a:solidFill>
                <a:latin typeface="FuturaBT Light" panose="020B0302020204020303" pitchFamily="34" charset="77"/>
              </a:defRPr>
            </a:lvl3pPr>
            <a:lvl4pPr marL="1028700" indent="0">
              <a:buNone/>
              <a:defRPr sz="1200" b="0" i="0">
                <a:solidFill>
                  <a:schemeClr val="accent1"/>
                </a:solidFill>
                <a:latin typeface="FuturaBT Light" panose="020B0302020204020303" pitchFamily="34" charset="77"/>
              </a:defRPr>
            </a:lvl4pPr>
            <a:lvl5pPr marL="1371600" indent="0">
              <a:buNone/>
              <a:defRPr sz="1200" b="0" i="0">
                <a:solidFill>
                  <a:schemeClr val="accent1"/>
                </a:solidFill>
                <a:latin typeface="FuturaBT Light" panose="020B0302020204020303" pitchFamily="34" charset="77"/>
              </a:defRPr>
            </a:lvl5pPr>
          </a:lstStyle>
          <a:p>
            <a:pPr lvl="0"/>
            <a:r>
              <a:rPr lang="en-GB" noProof="0"/>
              <a:t>CLICK TO MODIFY TEXT</a:t>
            </a:r>
          </a:p>
        </p:txBody>
      </p:sp>
      <p:sp>
        <p:nvSpPr>
          <p:cNvPr id="12" name="Espace réservé du texte 4">
            <a:extLst>
              <a:ext uri="{FF2B5EF4-FFF2-40B4-BE49-F238E27FC236}">
                <a16:creationId xmlns:a16="http://schemas.microsoft.com/office/drawing/2014/main" id="{291E5D36-DB70-6A4D-98AE-643041885322}"/>
              </a:ext>
            </a:extLst>
          </p:cNvPr>
          <p:cNvSpPr>
            <a:spLocks noGrp="1"/>
          </p:cNvSpPr>
          <p:nvPr>
            <p:ph type="body" sz="quarter" idx="16" hasCustomPrompt="1"/>
          </p:nvPr>
        </p:nvSpPr>
        <p:spPr>
          <a:xfrm>
            <a:off x="362516" y="2599566"/>
            <a:ext cx="3993336" cy="509187"/>
          </a:xfrm>
        </p:spPr>
        <p:txBody>
          <a:bodyPr lIns="0" tIns="0" rIns="0" bIns="0" anchor="ctr">
            <a:noAutofit/>
          </a:bodyPr>
          <a:lstStyle>
            <a:lvl1pPr marL="0" indent="0" algn="ctr">
              <a:lnSpc>
                <a:spcPct val="100000"/>
              </a:lnSpc>
              <a:spcBef>
                <a:spcPts val="0"/>
              </a:spcBef>
              <a:buNone/>
              <a:defRPr sz="1400" b="0" i="0">
                <a:latin typeface="Mercury Text G1" pitchFamily="2" charset="0"/>
              </a:defRPr>
            </a:lvl1pPr>
            <a:lvl2pPr marL="342900" indent="0">
              <a:buNone/>
              <a:defRPr sz="1200"/>
            </a:lvl2pPr>
            <a:lvl3pPr marL="685800" indent="0">
              <a:buNone/>
              <a:defRPr sz="1200"/>
            </a:lvl3pPr>
            <a:lvl4pPr marL="1028700" indent="0">
              <a:buNone/>
              <a:defRPr sz="1200"/>
            </a:lvl4pPr>
            <a:lvl5pPr marL="1371600" indent="0">
              <a:buNone/>
              <a:defRPr sz="1200"/>
            </a:lvl5pPr>
          </a:lstStyle>
          <a:p>
            <a:pPr lvl="0"/>
            <a:r>
              <a:rPr lang="en-GB" noProof="0"/>
              <a:t>Modify Text</a:t>
            </a:r>
          </a:p>
        </p:txBody>
      </p:sp>
      <p:sp>
        <p:nvSpPr>
          <p:cNvPr id="13" name="Espace réservé du texte 4">
            <a:extLst>
              <a:ext uri="{FF2B5EF4-FFF2-40B4-BE49-F238E27FC236}">
                <a16:creationId xmlns:a16="http://schemas.microsoft.com/office/drawing/2014/main" id="{2658BCBD-054E-D846-85DC-D7DAFDA9609D}"/>
              </a:ext>
            </a:extLst>
          </p:cNvPr>
          <p:cNvSpPr>
            <a:spLocks noGrp="1"/>
          </p:cNvSpPr>
          <p:nvPr>
            <p:ph type="body" sz="quarter" idx="17" hasCustomPrompt="1"/>
          </p:nvPr>
        </p:nvSpPr>
        <p:spPr>
          <a:xfrm>
            <a:off x="4757180" y="3115435"/>
            <a:ext cx="3993336" cy="1521302"/>
          </a:xfrm>
        </p:spPr>
        <p:txBody>
          <a:bodyPr lIns="0" tIns="0" rIns="0" bIns="0" anchor="ctr">
            <a:noAutofit/>
          </a:bodyPr>
          <a:lstStyle>
            <a:lvl1pPr marL="0" indent="0" algn="just">
              <a:lnSpc>
                <a:spcPct val="110000"/>
              </a:lnSpc>
              <a:spcBef>
                <a:spcPts val="0"/>
              </a:spcBef>
              <a:buNone/>
              <a:defRPr sz="1000"/>
            </a:lvl1pPr>
            <a:lvl2pPr marL="342900" indent="0">
              <a:buNone/>
              <a:defRPr sz="1200"/>
            </a:lvl2pPr>
            <a:lvl3pPr marL="685800" indent="0">
              <a:buNone/>
              <a:defRPr sz="1200"/>
            </a:lvl3pPr>
            <a:lvl4pPr marL="1028700" indent="0">
              <a:buNone/>
              <a:defRPr sz="1200"/>
            </a:lvl4pPr>
            <a:lvl5pPr marL="1371600" indent="0">
              <a:buNone/>
              <a:defRPr sz="1200"/>
            </a:lvl5pPr>
          </a:lstStyle>
          <a:p>
            <a:pPr lvl="0"/>
            <a:r>
              <a:rPr lang="en-GB" noProof="0"/>
              <a:t>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popularised in the 1960s with the release of Letraset sheets containing Lorem Ipsum passages, and more recently with desktop publishing software like Aldus PageMaker including versions of Lorem Ipsum.</a:t>
            </a:r>
          </a:p>
        </p:txBody>
      </p:sp>
      <p:sp>
        <p:nvSpPr>
          <p:cNvPr id="14" name="Espace réservé du texte 4">
            <a:extLst>
              <a:ext uri="{FF2B5EF4-FFF2-40B4-BE49-F238E27FC236}">
                <a16:creationId xmlns:a16="http://schemas.microsoft.com/office/drawing/2014/main" id="{25433B3E-D051-3243-BCCE-B21EF4B1CF3F}"/>
              </a:ext>
            </a:extLst>
          </p:cNvPr>
          <p:cNvSpPr>
            <a:spLocks noGrp="1"/>
          </p:cNvSpPr>
          <p:nvPr>
            <p:ph type="body" sz="quarter" idx="18" hasCustomPrompt="1"/>
          </p:nvPr>
        </p:nvSpPr>
        <p:spPr>
          <a:xfrm>
            <a:off x="4757180" y="2599566"/>
            <a:ext cx="3993336" cy="509187"/>
          </a:xfrm>
        </p:spPr>
        <p:txBody>
          <a:bodyPr lIns="0" tIns="0" rIns="0" bIns="0" anchor="ctr">
            <a:noAutofit/>
          </a:bodyPr>
          <a:lstStyle>
            <a:lvl1pPr marL="0" indent="0" algn="ctr">
              <a:lnSpc>
                <a:spcPct val="100000"/>
              </a:lnSpc>
              <a:spcBef>
                <a:spcPts val="0"/>
              </a:spcBef>
              <a:buNone/>
              <a:defRPr sz="1400" b="0" i="0">
                <a:latin typeface="Mercury Text G1" pitchFamily="2" charset="0"/>
              </a:defRPr>
            </a:lvl1pPr>
            <a:lvl2pPr marL="342900" indent="0">
              <a:buNone/>
              <a:defRPr sz="1200"/>
            </a:lvl2pPr>
            <a:lvl3pPr marL="685800" indent="0">
              <a:buNone/>
              <a:defRPr sz="1200"/>
            </a:lvl3pPr>
            <a:lvl4pPr marL="1028700" indent="0">
              <a:buNone/>
              <a:defRPr sz="1200"/>
            </a:lvl4pPr>
            <a:lvl5pPr marL="1371600" indent="0">
              <a:buNone/>
              <a:defRPr sz="1200"/>
            </a:lvl5pPr>
          </a:lstStyle>
          <a:p>
            <a:pPr lvl="0"/>
            <a:r>
              <a:rPr lang="en-GB" noProof="0" dirty="0"/>
              <a:t>Modify Text</a:t>
            </a:r>
          </a:p>
        </p:txBody>
      </p:sp>
      <p:sp>
        <p:nvSpPr>
          <p:cNvPr id="16" name="Date Placeholder 3">
            <a:extLst>
              <a:ext uri="{FF2B5EF4-FFF2-40B4-BE49-F238E27FC236}">
                <a16:creationId xmlns:a16="http://schemas.microsoft.com/office/drawing/2014/main" id="{0B4E1952-09FB-EC47-9CAC-DB2D4A48B193}"/>
              </a:ext>
            </a:extLst>
          </p:cNvPr>
          <p:cNvSpPr>
            <a:spLocks noGrp="1"/>
          </p:cNvSpPr>
          <p:nvPr>
            <p:ph type="dt" sz="half" idx="10"/>
          </p:nvPr>
        </p:nvSpPr>
        <p:spPr>
          <a:xfrm>
            <a:off x="7086600" y="260270"/>
            <a:ext cx="2057400" cy="304271"/>
          </a:xfrm>
          <a:prstGeom prst="rect">
            <a:avLst/>
          </a:prstGeom>
        </p:spPr>
        <p:txBody>
          <a:bodyPr lIns="0" rIns="360000">
            <a:noAutofit/>
          </a:bodyPr>
          <a:lstStyle>
            <a:lvl1pPr algn="r">
              <a:defRPr sz="800" spc="300">
                <a:solidFill>
                  <a:schemeClr val="accent1"/>
                </a:solidFill>
              </a:defRPr>
            </a:lvl1pPr>
          </a:lstStyle>
          <a:p>
            <a:r>
              <a:rPr lang="fr-FR" noProof="0" dirty="0"/>
              <a:t>JULY 2019</a:t>
            </a:r>
            <a:endParaRPr lang="en-GB" noProof="0" dirty="0"/>
          </a:p>
        </p:txBody>
      </p:sp>
    </p:spTree>
    <p:extLst>
      <p:ext uri="{BB962C8B-B14F-4D97-AF65-F5344CB8AC3E}">
        <p14:creationId xmlns:p14="http://schemas.microsoft.com/office/powerpoint/2010/main" val="27511489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COLUMNS TEXT SLIDE">
    <p:spTree>
      <p:nvGrpSpPr>
        <p:cNvPr id="1" name=""/>
        <p:cNvGrpSpPr/>
        <p:nvPr/>
      </p:nvGrpSpPr>
      <p:grpSpPr>
        <a:xfrm>
          <a:off x="0" y="0"/>
          <a:ext cx="0" cy="0"/>
          <a:chOff x="0" y="0"/>
          <a:chExt cx="0" cy="0"/>
        </a:xfrm>
      </p:grpSpPr>
      <p:cxnSp>
        <p:nvCxnSpPr>
          <p:cNvPr id="15" name="Connecteur droit 14">
            <a:extLst>
              <a:ext uri="{FF2B5EF4-FFF2-40B4-BE49-F238E27FC236}">
                <a16:creationId xmlns:a16="http://schemas.microsoft.com/office/drawing/2014/main" id="{6ECCF684-C722-5D4F-BC20-14030A015928}"/>
              </a:ext>
            </a:extLst>
          </p:cNvPr>
          <p:cNvCxnSpPr>
            <a:cxnSpLocks/>
          </p:cNvCxnSpPr>
          <p:nvPr userDrawn="1"/>
        </p:nvCxnSpPr>
        <p:spPr>
          <a:xfrm>
            <a:off x="362516" y="564541"/>
            <a:ext cx="8388000" cy="0"/>
          </a:xfrm>
          <a:prstGeom prst="line">
            <a:avLst/>
          </a:prstGeom>
          <a:ln w="3175"/>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B8E756F3-6801-2B4B-8396-17A318EB8B07}"/>
              </a:ext>
            </a:extLst>
          </p:cNvPr>
          <p:cNvSpPr/>
          <p:nvPr userDrawn="1"/>
        </p:nvSpPr>
        <p:spPr>
          <a:xfrm>
            <a:off x="4223891" y="0"/>
            <a:ext cx="696219" cy="8494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noProof="0" dirty="0">
              <a:latin typeface="FuturaBT Light" panose="020B0302020204020303" pitchFamily="34" charset="77"/>
            </a:endParaRPr>
          </a:p>
        </p:txBody>
      </p:sp>
      <p:sp>
        <p:nvSpPr>
          <p:cNvPr id="2" name="Title 1"/>
          <p:cNvSpPr>
            <a:spLocks noGrp="1"/>
          </p:cNvSpPr>
          <p:nvPr>
            <p:ph type="title" hasCustomPrompt="1"/>
          </p:nvPr>
        </p:nvSpPr>
        <p:spPr>
          <a:xfrm>
            <a:off x="362516" y="1020511"/>
            <a:ext cx="8388000" cy="623539"/>
          </a:xfrm>
        </p:spPr>
        <p:txBody>
          <a:bodyPr>
            <a:normAutofit/>
          </a:bodyPr>
          <a:lstStyle>
            <a:lvl1pPr algn="ctr">
              <a:lnSpc>
                <a:spcPct val="120000"/>
              </a:lnSpc>
              <a:defRPr sz="2000" spc="300">
                <a:solidFill>
                  <a:schemeClr val="accent2"/>
                </a:solidFill>
              </a:defRPr>
            </a:lvl1pPr>
          </a:lstStyle>
          <a:p>
            <a:r>
              <a:rPr lang="en-GB" noProof="0" dirty="0"/>
              <a:t>THREE COLUMNS TEXT SLIDE</a:t>
            </a:r>
          </a:p>
        </p:txBody>
      </p:sp>
      <p:sp>
        <p:nvSpPr>
          <p:cNvPr id="8" name="Footer Placeholder 4">
            <a:extLst>
              <a:ext uri="{FF2B5EF4-FFF2-40B4-BE49-F238E27FC236}">
                <a16:creationId xmlns:a16="http://schemas.microsoft.com/office/drawing/2014/main" id="{00750613-38D0-024C-B41E-1D5DF57FE915}"/>
              </a:ext>
            </a:extLst>
          </p:cNvPr>
          <p:cNvSpPr>
            <a:spLocks noGrp="1"/>
          </p:cNvSpPr>
          <p:nvPr>
            <p:ph type="ftr" sz="quarter" idx="11"/>
          </p:nvPr>
        </p:nvSpPr>
        <p:spPr>
          <a:xfrm>
            <a:off x="0" y="260270"/>
            <a:ext cx="3086100" cy="304271"/>
          </a:xfrm>
          <a:prstGeom prst="rect">
            <a:avLst/>
          </a:prstGeom>
        </p:spPr>
        <p:txBody>
          <a:bodyPr lIns="360000" rIns="0">
            <a:noAutofit/>
          </a:bodyPr>
          <a:lstStyle>
            <a:lvl1pPr algn="l">
              <a:defRPr sz="800" spc="300">
                <a:solidFill>
                  <a:schemeClr val="accent1"/>
                </a:solidFill>
              </a:defRPr>
            </a:lvl1pPr>
          </a:lstStyle>
          <a:p>
            <a:r>
              <a:rPr lang="en-GB" noProof="0" dirty="0"/>
              <a:t>PRESENTATION TITLE</a:t>
            </a:r>
          </a:p>
        </p:txBody>
      </p:sp>
      <p:sp>
        <p:nvSpPr>
          <p:cNvPr id="9" name="Slide Number Placeholder 5">
            <a:extLst>
              <a:ext uri="{FF2B5EF4-FFF2-40B4-BE49-F238E27FC236}">
                <a16:creationId xmlns:a16="http://schemas.microsoft.com/office/drawing/2014/main" id="{646B095E-F0A8-1B4E-B6BA-2A5E6BE3A169}"/>
              </a:ext>
            </a:extLst>
          </p:cNvPr>
          <p:cNvSpPr>
            <a:spLocks noGrp="1"/>
          </p:cNvSpPr>
          <p:nvPr>
            <p:ph type="sldNum" sz="quarter" idx="12"/>
          </p:nvPr>
        </p:nvSpPr>
        <p:spPr>
          <a:xfrm>
            <a:off x="8197794" y="5157918"/>
            <a:ext cx="946205" cy="304271"/>
          </a:xfrm>
          <a:prstGeom prst="rect">
            <a:avLst/>
          </a:prstGeom>
        </p:spPr>
        <p:txBody>
          <a:bodyPr lIns="0" rIns="360000">
            <a:noAutofit/>
          </a:bodyPr>
          <a:lstStyle>
            <a:lvl1pPr>
              <a:defRPr>
                <a:solidFill>
                  <a:schemeClr val="accent1"/>
                </a:solidFill>
              </a:defRPr>
            </a:lvl1pPr>
          </a:lstStyle>
          <a:p>
            <a:fld id="{0B8CC93F-C9C5-DE4D-BD15-EADCCAAD183A}" type="slidenum">
              <a:rPr lang="en-GB" noProof="0" smtClean="0"/>
              <a:pPr/>
              <a:t>‹#›</a:t>
            </a:fld>
            <a:endParaRPr lang="en-GB" noProof="0" dirty="0"/>
          </a:p>
        </p:txBody>
      </p:sp>
      <p:pic>
        <p:nvPicPr>
          <p:cNvPr id="10" name="Image 9">
            <a:extLst>
              <a:ext uri="{FF2B5EF4-FFF2-40B4-BE49-F238E27FC236}">
                <a16:creationId xmlns:a16="http://schemas.microsoft.com/office/drawing/2014/main" id="{E6E48043-0570-394B-AC9C-585B8CAECC05}"/>
              </a:ext>
            </a:extLst>
          </p:cNvPr>
          <p:cNvPicPr>
            <a:picLocks noChangeAspect="1"/>
          </p:cNvPicPr>
          <p:nvPr userDrawn="1"/>
        </p:nvPicPr>
        <p:blipFill>
          <a:blip r:embed="rId2"/>
          <a:stretch>
            <a:fillRect/>
          </a:stretch>
        </p:blipFill>
        <p:spPr>
          <a:xfrm>
            <a:off x="4355852" y="0"/>
            <a:ext cx="432296" cy="849498"/>
          </a:xfrm>
          <a:prstGeom prst="rect">
            <a:avLst/>
          </a:prstGeom>
        </p:spPr>
      </p:pic>
      <p:cxnSp>
        <p:nvCxnSpPr>
          <p:cNvPr id="21" name="Connecteur droit 20">
            <a:extLst>
              <a:ext uri="{FF2B5EF4-FFF2-40B4-BE49-F238E27FC236}">
                <a16:creationId xmlns:a16="http://schemas.microsoft.com/office/drawing/2014/main" id="{C03C5165-9E26-ED43-9A4C-3DF4B1A4D8F5}"/>
              </a:ext>
            </a:extLst>
          </p:cNvPr>
          <p:cNvCxnSpPr>
            <a:cxnSpLocks/>
          </p:cNvCxnSpPr>
          <p:nvPr userDrawn="1"/>
        </p:nvCxnSpPr>
        <p:spPr>
          <a:xfrm>
            <a:off x="362516" y="5462548"/>
            <a:ext cx="8388000" cy="0"/>
          </a:xfrm>
          <a:prstGeom prst="line">
            <a:avLst/>
          </a:prstGeom>
          <a:ln w="3175"/>
        </p:spPr>
        <p:style>
          <a:lnRef idx="1">
            <a:schemeClr val="accent1"/>
          </a:lnRef>
          <a:fillRef idx="0">
            <a:schemeClr val="accent1"/>
          </a:fillRef>
          <a:effectRef idx="0">
            <a:schemeClr val="accent1"/>
          </a:effectRef>
          <a:fontRef idx="minor">
            <a:schemeClr val="tx1"/>
          </a:fontRef>
        </p:style>
      </p:cxnSp>
      <p:sp>
        <p:nvSpPr>
          <p:cNvPr id="5" name="Espace réservé du texte 4">
            <a:extLst>
              <a:ext uri="{FF2B5EF4-FFF2-40B4-BE49-F238E27FC236}">
                <a16:creationId xmlns:a16="http://schemas.microsoft.com/office/drawing/2014/main" id="{75370F8C-73F3-8B4A-8F4D-43752B31C01E}"/>
              </a:ext>
            </a:extLst>
          </p:cNvPr>
          <p:cNvSpPr>
            <a:spLocks noGrp="1"/>
          </p:cNvSpPr>
          <p:nvPr>
            <p:ph type="body" sz="quarter" idx="13" hasCustomPrompt="1"/>
          </p:nvPr>
        </p:nvSpPr>
        <p:spPr>
          <a:xfrm>
            <a:off x="362516" y="2723080"/>
            <a:ext cx="2615353" cy="2427380"/>
          </a:xfrm>
        </p:spPr>
        <p:txBody>
          <a:bodyPr lIns="0" tIns="0" rIns="0" bIns="0" anchor="ctr">
            <a:noAutofit/>
          </a:bodyPr>
          <a:lstStyle>
            <a:lvl1pPr marL="0" indent="0" algn="just">
              <a:lnSpc>
                <a:spcPct val="110000"/>
              </a:lnSpc>
              <a:spcBef>
                <a:spcPts val="0"/>
              </a:spcBef>
              <a:buNone/>
              <a:defRPr sz="1000"/>
            </a:lvl1pPr>
            <a:lvl2pPr marL="342900" indent="0">
              <a:buNone/>
              <a:defRPr sz="1200"/>
            </a:lvl2pPr>
            <a:lvl3pPr marL="685800" indent="0">
              <a:buNone/>
              <a:defRPr sz="1200"/>
            </a:lvl3pPr>
            <a:lvl4pPr marL="1028700" indent="0">
              <a:buNone/>
              <a:defRPr sz="1200"/>
            </a:lvl4pPr>
            <a:lvl5pPr marL="1371600" indent="0">
              <a:buNone/>
              <a:defRPr sz="1200"/>
            </a:lvl5pPr>
          </a:lstStyle>
          <a:p>
            <a:pPr lvl="0"/>
            <a:r>
              <a:rPr lang="en-GB" noProof="0"/>
              <a:t>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popularised in the 1960s with the release of Letraset sheets containing Lorem Ipsum passages, and more recently with desktop publishing software like Aldus PageMaker including versions of Lorem Ipsum.</a:t>
            </a:r>
          </a:p>
        </p:txBody>
      </p:sp>
      <p:sp>
        <p:nvSpPr>
          <p:cNvPr id="11" name="Espace réservé du texte 10">
            <a:extLst>
              <a:ext uri="{FF2B5EF4-FFF2-40B4-BE49-F238E27FC236}">
                <a16:creationId xmlns:a16="http://schemas.microsoft.com/office/drawing/2014/main" id="{8E6EF8D8-3121-8347-9210-A61CFCBCA8CA}"/>
              </a:ext>
            </a:extLst>
          </p:cNvPr>
          <p:cNvSpPr>
            <a:spLocks noGrp="1"/>
          </p:cNvSpPr>
          <p:nvPr>
            <p:ph type="body" sz="quarter" idx="14" hasCustomPrompt="1"/>
          </p:nvPr>
        </p:nvSpPr>
        <p:spPr>
          <a:xfrm>
            <a:off x="362516" y="1644700"/>
            <a:ext cx="8388000" cy="415925"/>
          </a:xfrm>
        </p:spPr>
        <p:txBody>
          <a:bodyPr anchor="ctr">
            <a:noAutofit/>
          </a:bodyPr>
          <a:lstStyle>
            <a:lvl1pPr marL="0" indent="0" algn="ctr">
              <a:lnSpc>
                <a:spcPct val="100000"/>
              </a:lnSpc>
              <a:buNone/>
              <a:defRPr sz="1200" b="0" i="0" spc="300">
                <a:solidFill>
                  <a:schemeClr val="accent1"/>
                </a:solidFill>
                <a:latin typeface="FuturaBT Light" panose="020B0302020204020303" pitchFamily="34" charset="77"/>
              </a:defRPr>
            </a:lvl1pPr>
            <a:lvl2pPr marL="342900" indent="0">
              <a:buNone/>
              <a:defRPr sz="1200" b="0" i="0">
                <a:solidFill>
                  <a:schemeClr val="accent1"/>
                </a:solidFill>
                <a:latin typeface="FuturaBT Light" panose="020B0302020204020303" pitchFamily="34" charset="77"/>
              </a:defRPr>
            </a:lvl2pPr>
            <a:lvl3pPr marL="685800" indent="0">
              <a:buNone/>
              <a:defRPr sz="1200" b="0" i="0">
                <a:solidFill>
                  <a:schemeClr val="accent1"/>
                </a:solidFill>
                <a:latin typeface="FuturaBT Light" panose="020B0302020204020303" pitchFamily="34" charset="77"/>
              </a:defRPr>
            </a:lvl3pPr>
            <a:lvl4pPr marL="1028700" indent="0">
              <a:buNone/>
              <a:defRPr sz="1200" b="0" i="0">
                <a:solidFill>
                  <a:schemeClr val="accent1"/>
                </a:solidFill>
                <a:latin typeface="FuturaBT Light" panose="020B0302020204020303" pitchFamily="34" charset="77"/>
              </a:defRPr>
            </a:lvl4pPr>
            <a:lvl5pPr marL="1371600" indent="0">
              <a:buNone/>
              <a:defRPr sz="1200" b="0" i="0">
                <a:solidFill>
                  <a:schemeClr val="accent1"/>
                </a:solidFill>
                <a:latin typeface="FuturaBT Light" panose="020B0302020204020303" pitchFamily="34" charset="77"/>
              </a:defRPr>
            </a:lvl5pPr>
          </a:lstStyle>
          <a:p>
            <a:pPr lvl="0"/>
            <a:r>
              <a:rPr lang="en-GB" noProof="0"/>
              <a:t>CLICK TO MODIFY TEXT</a:t>
            </a:r>
          </a:p>
        </p:txBody>
      </p:sp>
      <p:sp>
        <p:nvSpPr>
          <p:cNvPr id="12" name="Espace réservé du texte 4">
            <a:extLst>
              <a:ext uri="{FF2B5EF4-FFF2-40B4-BE49-F238E27FC236}">
                <a16:creationId xmlns:a16="http://schemas.microsoft.com/office/drawing/2014/main" id="{291E5D36-DB70-6A4D-98AE-643041885322}"/>
              </a:ext>
            </a:extLst>
          </p:cNvPr>
          <p:cNvSpPr>
            <a:spLocks noGrp="1"/>
          </p:cNvSpPr>
          <p:nvPr>
            <p:ph type="body" sz="quarter" idx="16" hasCustomPrompt="1"/>
          </p:nvPr>
        </p:nvSpPr>
        <p:spPr>
          <a:xfrm>
            <a:off x="362516" y="2192241"/>
            <a:ext cx="2615353" cy="509187"/>
          </a:xfrm>
        </p:spPr>
        <p:txBody>
          <a:bodyPr lIns="0" tIns="0" rIns="0" bIns="0" anchor="ctr">
            <a:noAutofit/>
          </a:bodyPr>
          <a:lstStyle>
            <a:lvl1pPr marL="0" indent="0" algn="ctr">
              <a:lnSpc>
                <a:spcPct val="100000"/>
              </a:lnSpc>
              <a:spcBef>
                <a:spcPts val="0"/>
              </a:spcBef>
              <a:buNone/>
              <a:defRPr sz="1400" b="0" i="0">
                <a:latin typeface="Mercury Text G1" pitchFamily="2" charset="0"/>
              </a:defRPr>
            </a:lvl1pPr>
            <a:lvl2pPr marL="342900" indent="0">
              <a:buNone/>
              <a:defRPr sz="1200"/>
            </a:lvl2pPr>
            <a:lvl3pPr marL="685800" indent="0">
              <a:buNone/>
              <a:defRPr sz="1200"/>
            </a:lvl3pPr>
            <a:lvl4pPr marL="1028700" indent="0">
              <a:buNone/>
              <a:defRPr sz="1200"/>
            </a:lvl4pPr>
            <a:lvl5pPr marL="1371600" indent="0">
              <a:buNone/>
              <a:defRPr sz="1200"/>
            </a:lvl5pPr>
          </a:lstStyle>
          <a:p>
            <a:pPr lvl="0"/>
            <a:r>
              <a:rPr lang="en-GB" noProof="0" dirty="0"/>
              <a:t>Modify Text</a:t>
            </a:r>
          </a:p>
        </p:txBody>
      </p:sp>
      <p:sp>
        <p:nvSpPr>
          <p:cNvPr id="16" name="Espace réservé du texte 4">
            <a:extLst>
              <a:ext uri="{FF2B5EF4-FFF2-40B4-BE49-F238E27FC236}">
                <a16:creationId xmlns:a16="http://schemas.microsoft.com/office/drawing/2014/main" id="{CE3239A9-D938-3647-8128-0D64E02BF50F}"/>
              </a:ext>
            </a:extLst>
          </p:cNvPr>
          <p:cNvSpPr>
            <a:spLocks noGrp="1"/>
          </p:cNvSpPr>
          <p:nvPr>
            <p:ph type="body" sz="quarter" idx="17" hasCustomPrompt="1"/>
          </p:nvPr>
        </p:nvSpPr>
        <p:spPr>
          <a:xfrm>
            <a:off x="3248840" y="2723080"/>
            <a:ext cx="2615353" cy="2427380"/>
          </a:xfrm>
        </p:spPr>
        <p:txBody>
          <a:bodyPr lIns="0" tIns="0" rIns="0" bIns="0" anchor="ctr">
            <a:noAutofit/>
          </a:bodyPr>
          <a:lstStyle>
            <a:lvl1pPr marL="0" indent="0" algn="just">
              <a:lnSpc>
                <a:spcPct val="110000"/>
              </a:lnSpc>
              <a:spcBef>
                <a:spcPts val="0"/>
              </a:spcBef>
              <a:buNone/>
              <a:defRPr sz="1000"/>
            </a:lvl1pPr>
            <a:lvl2pPr marL="342900" indent="0">
              <a:buNone/>
              <a:defRPr sz="1200"/>
            </a:lvl2pPr>
            <a:lvl3pPr marL="685800" indent="0">
              <a:buNone/>
              <a:defRPr sz="1200"/>
            </a:lvl3pPr>
            <a:lvl4pPr marL="1028700" indent="0">
              <a:buNone/>
              <a:defRPr sz="1200"/>
            </a:lvl4pPr>
            <a:lvl5pPr marL="1371600" indent="0">
              <a:buNone/>
              <a:defRPr sz="1200"/>
            </a:lvl5pPr>
          </a:lstStyle>
          <a:p>
            <a:pPr lvl="0"/>
            <a:r>
              <a:rPr lang="en-GB" noProof="0"/>
              <a:t>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popularised in the 1960s with the release of Letraset sheets containing Lorem Ipsum passages, and more recently with desktop publishing software like Aldus PageMaker including versions of Lorem Ipsum.</a:t>
            </a:r>
          </a:p>
        </p:txBody>
      </p:sp>
      <p:sp>
        <p:nvSpPr>
          <p:cNvPr id="17" name="Espace réservé du texte 4">
            <a:extLst>
              <a:ext uri="{FF2B5EF4-FFF2-40B4-BE49-F238E27FC236}">
                <a16:creationId xmlns:a16="http://schemas.microsoft.com/office/drawing/2014/main" id="{E5F7A1F8-8342-5746-90A3-D214D691AFB1}"/>
              </a:ext>
            </a:extLst>
          </p:cNvPr>
          <p:cNvSpPr>
            <a:spLocks noGrp="1"/>
          </p:cNvSpPr>
          <p:nvPr>
            <p:ph type="body" sz="quarter" idx="18" hasCustomPrompt="1"/>
          </p:nvPr>
        </p:nvSpPr>
        <p:spPr>
          <a:xfrm>
            <a:off x="3248840" y="2192241"/>
            <a:ext cx="2615353" cy="509187"/>
          </a:xfrm>
        </p:spPr>
        <p:txBody>
          <a:bodyPr lIns="0" tIns="0" rIns="0" bIns="0" anchor="ctr">
            <a:noAutofit/>
          </a:bodyPr>
          <a:lstStyle>
            <a:lvl1pPr marL="0" indent="0" algn="ctr">
              <a:lnSpc>
                <a:spcPct val="100000"/>
              </a:lnSpc>
              <a:spcBef>
                <a:spcPts val="0"/>
              </a:spcBef>
              <a:buNone/>
              <a:defRPr sz="1400" b="0" i="0">
                <a:latin typeface="Mercury Text G1" pitchFamily="2" charset="0"/>
              </a:defRPr>
            </a:lvl1pPr>
            <a:lvl2pPr marL="342900" indent="0">
              <a:buNone/>
              <a:defRPr sz="1200"/>
            </a:lvl2pPr>
            <a:lvl3pPr marL="685800" indent="0">
              <a:buNone/>
              <a:defRPr sz="1200"/>
            </a:lvl3pPr>
            <a:lvl4pPr marL="1028700" indent="0">
              <a:buNone/>
              <a:defRPr sz="1200"/>
            </a:lvl4pPr>
            <a:lvl5pPr marL="1371600" indent="0">
              <a:buNone/>
              <a:defRPr sz="1200"/>
            </a:lvl5pPr>
          </a:lstStyle>
          <a:p>
            <a:pPr lvl="0"/>
            <a:r>
              <a:rPr lang="en-GB" noProof="0"/>
              <a:t>Modify Text</a:t>
            </a:r>
          </a:p>
        </p:txBody>
      </p:sp>
      <p:sp>
        <p:nvSpPr>
          <p:cNvPr id="18" name="Espace réservé du texte 4">
            <a:extLst>
              <a:ext uri="{FF2B5EF4-FFF2-40B4-BE49-F238E27FC236}">
                <a16:creationId xmlns:a16="http://schemas.microsoft.com/office/drawing/2014/main" id="{8CC0118C-23A9-CF48-A342-281ED2D5F819}"/>
              </a:ext>
            </a:extLst>
          </p:cNvPr>
          <p:cNvSpPr>
            <a:spLocks noGrp="1"/>
          </p:cNvSpPr>
          <p:nvPr>
            <p:ph type="body" sz="quarter" idx="19" hasCustomPrompt="1"/>
          </p:nvPr>
        </p:nvSpPr>
        <p:spPr>
          <a:xfrm>
            <a:off x="6135163" y="2723080"/>
            <a:ext cx="2615353" cy="2427380"/>
          </a:xfrm>
        </p:spPr>
        <p:txBody>
          <a:bodyPr lIns="0" tIns="0" rIns="0" bIns="0" anchor="ctr">
            <a:noAutofit/>
          </a:bodyPr>
          <a:lstStyle>
            <a:lvl1pPr marL="0" indent="0" algn="just">
              <a:lnSpc>
                <a:spcPct val="110000"/>
              </a:lnSpc>
              <a:spcBef>
                <a:spcPts val="0"/>
              </a:spcBef>
              <a:buNone/>
              <a:defRPr sz="1000"/>
            </a:lvl1pPr>
            <a:lvl2pPr marL="342900" indent="0">
              <a:buNone/>
              <a:defRPr sz="1200"/>
            </a:lvl2pPr>
            <a:lvl3pPr marL="685800" indent="0">
              <a:buNone/>
              <a:defRPr sz="1200"/>
            </a:lvl3pPr>
            <a:lvl4pPr marL="1028700" indent="0">
              <a:buNone/>
              <a:defRPr sz="1200"/>
            </a:lvl4pPr>
            <a:lvl5pPr marL="1371600" indent="0">
              <a:buNone/>
              <a:defRPr sz="1200"/>
            </a:lvl5pPr>
          </a:lstStyle>
          <a:p>
            <a:pPr lvl="0"/>
            <a:r>
              <a:rPr lang="en-GB" noProof="0"/>
              <a:t>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popularised in the 1960s with the release of Letraset sheets containing Lorem Ipsum passages, and more recently with desktop publishing software like Aldus PageMaker including versions of Lorem Ipsum.</a:t>
            </a:r>
          </a:p>
        </p:txBody>
      </p:sp>
      <p:sp>
        <p:nvSpPr>
          <p:cNvPr id="19" name="Espace réservé du texte 4">
            <a:extLst>
              <a:ext uri="{FF2B5EF4-FFF2-40B4-BE49-F238E27FC236}">
                <a16:creationId xmlns:a16="http://schemas.microsoft.com/office/drawing/2014/main" id="{919F634B-39C8-AD44-8117-3C22F2C790B5}"/>
              </a:ext>
            </a:extLst>
          </p:cNvPr>
          <p:cNvSpPr>
            <a:spLocks noGrp="1"/>
          </p:cNvSpPr>
          <p:nvPr>
            <p:ph type="body" sz="quarter" idx="20" hasCustomPrompt="1"/>
          </p:nvPr>
        </p:nvSpPr>
        <p:spPr>
          <a:xfrm>
            <a:off x="6135163" y="2192241"/>
            <a:ext cx="2615353" cy="509187"/>
          </a:xfrm>
        </p:spPr>
        <p:txBody>
          <a:bodyPr lIns="0" tIns="0" rIns="0" bIns="0" anchor="ctr">
            <a:noAutofit/>
          </a:bodyPr>
          <a:lstStyle>
            <a:lvl1pPr marL="0" indent="0" algn="ctr">
              <a:lnSpc>
                <a:spcPct val="100000"/>
              </a:lnSpc>
              <a:spcBef>
                <a:spcPts val="0"/>
              </a:spcBef>
              <a:buNone/>
              <a:defRPr sz="1400" b="0" i="0">
                <a:latin typeface="Mercury Text G1" pitchFamily="2" charset="0"/>
              </a:defRPr>
            </a:lvl1pPr>
            <a:lvl2pPr marL="342900" indent="0">
              <a:buNone/>
              <a:defRPr sz="1200"/>
            </a:lvl2pPr>
            <a:lvl3pPr marL="685800" indent="0">
              <a:buNone/>
              <a:defRPr sz="1200"/>
            </a:lvl3pPr>
            <a:lvl4pPr marL="1028700" indent="0">
              <a:buNone/>
              <a:defRPr sz="1200"/>
            </a:lvl4pPr>
            <a:lvl5pPr marL="1371600" indent="0">
              <a:buNone/>
              <a:defRPr sz="1200"/>
            </a:lvl5pPr>
          </a:lstStyle>
          <a:p>
            <a:pPr lvl="0"/>
            <a:r>
              <a:rPr lang="en-GB" noProof="0"/>
              <a:t>Modify Text</a:t>
            </a:r>
          </a:p>
        </p:txBody>
      </p:sp>
      <p:sp>
        <p:nvSpPr>
          <p:cNvPr id="22" name="Date Placeholder 3">
            <a:extLst>
              <a:ext uri="{FF2B5EF4-FFF2-40B4-BE49-F238E27FC236}">
                <a16:creationId xmlns:a16="http://schemas.microsoft.com/office/drawing/2014/main" id="{EA768F9D-4B24-A543-9E23-ED9F5644664E}"/>
              </a:ext>
            </a:extLst>
          </p:cNvPr>
          <p:cNvSpPr>
            <a:spLocks noGrp="1"/>
          </p:cNvSpPr>
          <p:nvPr>
            <p:ph type="dt" sz="half" idx="10"/>
          </p:nvPr>
        </p:nvSpPr>
        <p:spPr>
          <a:xfrm>
            <a:off x="7086600" y="260270"/>
            <a:ext cx="2057400" cy="304271"/>
          </a:xfrm>
          <a:prstGeom prst="rect">
            <a:avLst/>
          </a:prstGeom>
        </p:spPr>
        <p:txBody>
          <a:bodyPr lIns="0" rIns="360000">
            <a:noAutofit/>
          </a:bodyPr>
          <a:lstStyle>
            <a:lvl1pPr algn="r">
              <a:defRPr sz="800" spc="300">
                <a:solidFill>
                  <a:schemeClr val="accent1"/>
                </a:solidFill>
              </a:defRPr>
            </a:lvl1pPr>
          </a:lstStyle>
          <a:p>
            <a:r>
              <a:rPr lang="fr-FR" noProof="0" dirty="0"/>
              <a:t>JULY 2019</a:t>
            </a:r>
            <a:endParaRPr lang="en-GB" noProof="0" dirty="0"/>
          </a:p>
        </p:txBody>
      </p:sp>
    </p:spTree>
    <p:extLst>
      <p:ext uri="{BB962C8B-B14F-4D97-AF65-F5344CB8AC3E}">
        <p14:creationId xmlns:p14="http://schemas.microsoft.com/office/powerpoint/2010/main" val="3655653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COLUMNS IMAGES SLIDE">
    <p:spTree>
      <p:nvGrpSpPr>
        <p:cNvPr id="1" name=""/>
        <p:cNvGrpSpPr/>
        <p:nvPr/>
      </p:nvGrpSpPr>
      <p:grpSpPr>
        <a:xfrm>
          <a:off x="0" y="0"/>
          <a:ext cx="0" cy="0"/>
          <a:chOff x="0" y="0"/>
          <a:chExt cx="0" cy="0"/>
        </a:xfrm>
      </p:grpSpPr>
      <p:cxnSp>
        <p:nvCxnSpPr>
          <p:cNvPr id="15" name="Connecteur droit 14">
            <a:extLst>
              <a:ext uri="{FF2B5EF4-FFF2-40B4-BE49-F238E27FC236}">
                <a16:creationId xmlns:a16="http://schemas.microsoft.com/office/drawing/2014/main" id="{6ECCF684-C722-5D4F-BC20-14030A015928}"/>
              </a:ext>
            </a:extLst>
          </p:cNvPr>
          <p:cNvCxnSpPr>
            <a:cxnSpLocks/>
          </p:cNvCxnSpPr>
          <p:nvPr userDrawn="1"/>
        </p:nvCxnSpPr>
        <p:spPr>
          <a:xfrm>
            <a:off x="362516" y="564541"/>
            <a:ext cx="8388000" cy="0"/>
          </a:xfrm>
          <a:prstGeom prst="line">
            <a:avLst/>
          </a:prstGeom>
          <a:ln w="3175"/>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B8E756F3-6801-2B4B-8396-17A318EB8B07}"/>
              </a:ext>
            </a:extLst>
          </p:cNvPr>
          <p:cNvSpPr/>
          <p:nvPr userDrawn="1"/>
        </p:nvSpPr>
        <p:spPr>
          <a:xfrm>
            <a:off x="4223891" y="0"/>
            <a:ext cx="696219" cy="8494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noProof="0" dirty="0">
              <a:latin typeface="FuturaBT Light" panose="020B0302020204020303" pitchFamily="34" charset="77"/>
            </a:endParaRPr>
          </a:p>
        </p:txBody>
      </p:sp>
      <p:sp>
        <p:nvSpPr>
          <p:cNvPr id="2" name="Title 1"/>
          <p:cNvSpPr>
            <a:spLocks noGrp="1"/>
          </p:cNvSpPr>
          <p:nvPr>
            <p:ph type="title" hasCustomPrompt="1"/>
          </p:nvPr>
        </p:nvSpPr>
        <p:spPr>
          <a:xfrm>
            <a:off x="362516" y="1020511"/>
            <a:ext cx="8388000" cy="623539"/>
          </a:xfrm>
        </p:spPr>
        <p:txBody>
          <a:bodyPr>
            <a:normAutofit/>
          </a:bodyPr>
          <a:lstStyle>
            <a:lvl1pPr algn="ctr">
              <a:lnSpc>
                <a:spcPct val="120000"/>
              </a:lnSpc>
              <a:defRPr sz="2000" spc="300">
                <a:solidFill>
                  <a:schemeClr val="accent2"/>
                </a:solidFill>
              </a:defRPr>
            </a:lvl1pPr>
          </a:lstStyle>
          <a:p>
            <a:r>
              <a:rPr lang="en-GB" noProof="0" dirty="0"/>
              <a:t>THREE COLUMNS IMAGES SLIDE</a:t>
            </a:r>
          </a:p>
        </p:txBody>
      </p:sp>
      <p:sp>
        <p:nvSpPr>
          <p:cNvPr id="8" name="Footer Placeholder 4">
            <a:extLst>
              <a:ext uri="{FF2B5EF4-FFF2-40B4-BE49-F238E27FC236}">
                <a16:creationId xmlns:a16="http://schemas.microsoft.com/office/drawing/2014/main" id="{00750613-38D0-024C-B41E-1D5DF57FE915}"/>
              </a:ext>
            </a:extLst>
          </p:cNvPr>
          <p:cNvSpPr>
            <a:spLocks noGrp="1"/>
          </p:cNvSpPr>
          <p:nvPr>
            <p:ph type="ftr" sz="quarter" idx="11"/>
          </p:nvPr>
        </p:nvSpPr>
        <p:spPr>
          <a:xfrm>
            <a:off x="0" y="260270"/>
            <a:ext cx="3086100" cy="304271"/>
          </a:xfrm>
          <a:prstGeom prst="rect">
            <a:avLst/>
          </a:prstGeom>
        </p:spPr>
        <p:txBody>
          <a:bodyPr lIns="360000" rIns="0">
            <a:noAutofit/>
          </a:bodyPr>
          <a:lstStyle>
            <a:lvl1pPr algn="l">
              <a:defRPr sz="800" spc="300">
                <a:solidFill>
                  <a:schemeClr val="accent1"/>
                </a:solidFill>
              </a:defRPr>
            </a:lvl1pPr>
          </a:lstStyle>
          <a:p>
            <a:r>
              <a:rPr lang="en-GB" noProof="0" dirty="0"/>
              <a:t>PRESENTATION TITLE</a:t>
            </a:r>
          </a:p>
        </p:txBody>
      </p:sp>
      <p:sp>
        <p:nvSpPr>
          <p:cNvPr id="9" name="Slide Number Placeholder 5">
            <a:extLst>
              <a:ext uri="{FF2B5EF4-FFF2-40B4-BE49-F238E27FC236}">
                <a16:creationId xmlns:a16="http://schemas.microsoft.com/office/drawing/2014/main" id="{646B095E-F0A8-1B4E-B6BA-2A5E6BE3A169}"/>
              </a:ext>
            </a:extLst>
          </p:cNvPr>
          <p:cNvSpPr>
            <a:spLocks noGrp="1"/>
          </p:cNvSpPr>
          <p:nvPr>
            <p:ph type="sldNum" sz="quarter" idx="12"/>
          </p:nvPr>
        </p:nvSpPr>
        <p:spPr>
          <a:xfrm>
            <a:off x="8197794" y="5157918"/>
            <a:ext cx="946205" cy="304271"/>
          </a:xfrm>
          <a:prstGeom prst="rect">
            <a:avLst/>
          </a:prstGeom>
        </p:spPr>
        <p:txBody>
          <a:bodyPr lIns="0" rIns="360000">
            <a:noAutofit/>
          </a:bodyPr>
          <a:lstStyle>
            <a:lvl1pPr>
              <a:defRPr>
                <a:solidFill>
                  <a:schemeClr val="accent1"/>
                </a:solidFill>
              </a:defRPr>
            </a:lvl1pPr>
          </a:lstStyle>
          <a:p>
            <a:fld id="{0B8CC93F-C9C5-DE4D-BD15-EADCCAAD183A}" type="slidenum">
              <a:rPr lang="en-GB" noProof="0" smtClean="0"/>
              <a:pPr/>
              <a:t>‹#›</a:t>
            </a:fld>
            <a:endParaRPr lang="en-GB" noProof="0" dirty="0"/>
          </a:p>
        </p:txBody>
      </p:sp>
      <p:pic>
        <p:nvPicPr>
          <p:cNvPr id="10" name="Image 9">
            <a:extLst>
              <a:ext uri="{FF2B5EF4-FFF2-40B4-BE49-F238E27FC236}">
                <a16:creationId xmlns:a16="http://schemas.microsoft.com/office/drawing/2014/main" id="{E6E48043-0570-394B-AC9C-585B8CAECC05}"/>
              </a:ext>
            </a:extLst>
          </p:cNvPr>
          <p:cNvPicPr>
            <a:picLocks noChangeAspect="1"/>
          </p:cNvPicPr>
          <p:nvPr userDrawn="1"/>
        </p:nvPicPr>
        <p:blipFill>
          <a:blip r:embed="rId2"/>
          <a:stretch>
            <a:fillRect/>
          </a:stretch>
        </p:blipFill>
        <p:spPr>
          <a:xfrm>
            <a:off x="4355852" y="0"/>
            <a:ext cx="432296" cy="849498"/>
          </a:xfrm>
          <a:prstGeom prst="rect">
            <a:avLst/>
          </a:prstGeom>
        </p:spPr>
      </p:pic>
      <p:cxnSp>
        <p:nvCxnSpPr>
          <p:cNvPr id="21" name="Connecteur droit 20">
            <a:extLst>
              <a:ext uri="{FF2B5EF4-FFF2-40B4-BE49-F238E27FC236}">
                <a16:creationId xmlns:a16="http://schemas.microsoft.com/office/drawing/2014/main" id="{C03C5165-9E26-ED43-9A4C-3DF4B1A4D8F5}"/>
              </a:ext>
            </a:extLst>
          </p:cNvPr>
          <p:cNvCxnSpPr>
            <a:cxnSpLocks/>
          </p:cNvCxnSpPr>
          <p:nvPr userDrawn="1"/>
        </p:nvCxnSpPr>
        <p:spPr>
          <a:xfrm>
            <a:off x="362516" y="5462548"/>
            <a:ext cx="8388000" cy="0"/>
          </a:xfrm>
          <a:prstGeom prst="line">
            <a:avLst/>
          </a:prstGeom>
          <a:ln w="3175"/>
        </p:spPr>
        <p:style>
          <a:lnRef idx="1">
            <a:schemeClr val="accent1"/>
          </a:lnRef>
          <a:fillRef idx="0">
            <a:schemeClr val="accent1"/>
          </a:fillRef>
          <a:effectRef idx="0">
            <a:schemeClr val="accent1"/>
          </a:effectRef>
          <a:fontRef idx="minor">
            <a:schemeClr val="tx1"/>
          </a:fontRef>
        </p:style>
      </p:cxnSp>
      <p:sp>
        <p:nvSpPr>
          <p:cNvPr id="5" name="Espace réservé du texte 4">
            <a:extLst>
              <a:ext uri="{FF2B5EF4-FFF2-40B4-BE49-F238E27FC236}">
                <a16:creationId xmlns:a16="http://schemas.microsoft.com/office/drawing/2014/main" id="{75370F8C-73F3-8B4A-8F4D-43752B31C01E}"/>
              </a:ext>
            </a:extLst>
          </p:cNvPr>
          <p:cNvSpPr>
            <a:spLocks noGrp="1"/>
          </p:cNvSpPr>
          <p:nvPr>
            <p:ph type="body" sz="quarter" idx="13" hasCustomPrompt="1"/>
          </p:nvPr>
        </p:nvSpPr>
        <p:spPr>
          <a:xfrm>
            <a:off x="362516" y="4303145"/>
            <a:ext cx="2615353" cy="778040"/>
          </a:xfrm>
        </p:spPr>
        <p:txBody>
          <a:bodyPr lIns="0" tIns="0" rIns="0" bIns="0" anchor="ctr">
            <a:noAutofit/>
          </a:bodyPr>
          <a:lstStyle>
            <a:lvl1pPr marL="0" indent="0" algn="just">
              <a:lnSpc>
                <a:spcPct val="110000"/>
              </a:lnSpc>
              <a:spcBef>
                <a:spcPts val="0"/>
              </a:spcBef>
              <a:buNone/>
              <a:defRPr sz="1000"/>
            </a:lvl1pPr>
            <a:lvl2pPr marL="342900" indent="0">
              <a:buNone/>
              <a:defRPr sz="1200"/>
            </a:lvl2pPr>
            <a:lvl3pPr marL="685800" indent="0">
              <a:buNone/>
              <a:defRPr sz="1200"/>
            </a:lvl3pPr>
            <a:lvl4pPr marL="1028700" indent="0">
              <a:buNone/>
              <a:defRPr sz="1200"/>
            </a:lvl4pPr>
            <a:lvl5pPr marL="1371600" indent="0">
              <a:buNone/>
              <a:defRPr sz="1200"/>
            </a:lvl5pPr>
          </a:lstStyle>
          <a:p>
            <a:pPr lvl="0"/>
            <a:r>
              <a:rPr lang="en-GB" noProof="0" dirty="0"/>
              <a:t>Simply dummy text of the printing and typesetting industry. Lorem Ipsum has been the industry's standard dummy text ever since the 1500s</a:t>
            </a:r>
          </a:p>
        </p:txBody>
      </p:sp>
      <p:sp>
        <p:nvSpPr>
          <p:cNvPr id="11" name="Espace réservé du texte 10">
            <a:extLst>
              <a:ext uri="{FF2B5EF4-FFF2-40B4-BE49-F238E27FC236}">
                <a16:creationId xmlns:a16="http://schemas.microsoft.com/office/drawing/2014/main" id="{8E6EF8D8-3121-8347-9210-A61CFCBCA8CA}"/>
              </a:ext>
            </a:extLst>
          </p:cNvPr>
          <p:cNvSpPr>
            <a:spLocks noGrp="1"/>
          </p:cNvSpPr>
          <p:nvPr>
            <p:ph type="body" sz="quarter" idx="14" hasCustomPrompt="1"/>
          </p:nvPr>
        </p:nvSpPr>
        <p:spPr>
          <a:xfrm>
            <a:off x="362516" y="1644700"/>
            <a:ext cx="8388000" cy="415925"/>
          </a:xfrm>
        </p:spPr>
        <p:txBody>
          <a:bodyPr anchor="ctr">
            <a:noAutofit/>
          </a:bodyPr>
          <a:lstStyle>
            <a:lvl1pPr marL="0" indent="0" algn="ctr">
              <a:lnSpc>
                <a:spcPct val="100000"/>
              </a:lnSpc>
              <a:buNone/>
              <a:defRPr sz="1200" b="0" i="0" spc="300">
                <a:solidFill>
                  <a:schemeClr val="accent1"/>
                </a:solidFill>
                <a:latin typeface="FuturaBT Light" panose="020B0302020204020303" pitchFamily="34" charset="77"/>
              </a:defRPr>
            </a:lvl1pPr>
            <a:lvl2pPr marL="342900" indent="0">
              <a:buNone/>
              <a:defRPr sz="1200" b="0" i="0">
                <a:solidFill>
                  <a:schemeClr val="accent1"/>
                </a:solidFill>
                <a:latin typeface="FuturaBT Light" panose="020B0302020204020303" pitchFamily="34" charset="77"/>
              </a:defRPr>
            </a:lvl2pPr>
            <a:lvl3pPr marL="685800" indent="0">
              <a:buNone/>
              <a:defRPr sz="1200" b="0" i="0">
                <a:solidFill>
                  <a:schemeClr val="accent1"/>
                </a:solidFill>
                <a:latin typeface="FuturaBT Light" panose="020B0302020204020303" pitchFamily="34" charset="77"/>
              </a:defRPr>
            </a:lvl3pPr>
            <a:lvl4pPr marL="1028700" indent="0">
              <a:buNone/>
              <a:defRPr sz="1200" b="0" i="0">
                <a:solidFill>
                  <a:schemeClr val="accent1"/>
                </a:solidFill>
                <a:latin typeface="FuturaBT Light" panose="020B0302020204020303" pitchFamily="34" charset="77"/>
              </a:defRPr>
            </a:lvl4pPr>
            <a:lvl5pPr marL="1371600" indent="0">
              <a:buNone/>
              <a:defRPr sz="1200" b="0" i="0">
                <a:solidFill>
                  <a:schemeClr val="accent1"/>
                </a:solidFill>
                <a:latin typeface="FuturaBT Light" panose="020B0302020204020303" pitchFamily="34" charset="77"/>
              </a:defRPr>
            </a:lvl5pPr>
          </a:lstStyle>
          <a:p>
            <a:pPr lvl="0"/>
            <a:r>
              <a:rPr lang="en-GB" noProof="0"/>
              <a:t>CLICK TO MODIFY TEXT</a:t>
            </a:r>
          </a:p>
        </p:txBody>
      </p:sp>
      <p:sp>
        <p:nvSpPr>
          <p:cNvPr id="12" name="Espace réservé du texte 4">
            <a:extLst>
              <a:ext uri="{FF2B5EF4-FFF2-40B4-BE49-F238E27FC236}">
                <a16:creationId xmlns:a16="http://schemas.microsoft.com/office/drawing/2014/main" id="{291E5D36-DB70-6A4D-98AE-643041885322}"/>
              </a:ext>
            </a:extLst>
          </p:cNvPr>
          <p:cNvSpPr>
            <a:spLocks noGrp="1"/>
          </p:cNvSpPr>
          <p:nvPr>
            <p:ph type="body" sz="quarter" idx="16" hasCustomPrompt="1"/>
          </p:nvPr>
        </p:nvSpPr>
        <p:spPr>
          <a:xfrm>
            <a:off x="362516" y="2306790"/>
            <a:ext cx="2615353" cy="382559"/>
          </a:xfrm>
        </p:spPr>
        <p:txBody>
          <a:bodyPr lIns="0" tIns="0" rIns="0" bIns="0" anchor="ctr">
            <a:noAutofit/>
          </a:bodyPr>
          <a:lstStyle>
            <a:lvl1pPr marL="0" indent="0" algn="ctr">
              <a:lnSpc>
                <a:spcPct val="100000"/>
              </a:lnSpc>
              <a:spcBef>
                <a:spcPts val="0"/>
              </a:spcBef>
              <a:buNone/>
              <a:defRPr sz="1400" b="0" i="0">
                <a:latin typeface="Mercury Text G1" pitchFamily="2" charset="0"/>
              </a:defRPr>
            </a:lvl1pPr>
            <a:lvl2pPr marL="342900" indent="0">
              <a:buNone/>
              <a:defRPr sz="1200"/>
            </a:lvl2pPr>
            <a:lvl3pPr marL="685800" indent="0">
              <a:buNone/>
              <a:defRPr sz="1200"/>
            </a:lvl3pPr>
            <a:lvl4pPr marL="1028700" indent="0">
              <a:buNone/>
              <a:defRPr sz="1200"/>
            </a:lvl4pPr>
            <a:lvl5pPr marL="1371600" indent="0">
              <a:buNone/>
              <a:defRPr sz="1200"/>
            </a:lvl5pPr>
          </a:lstStyle>
          <a:p>
            <a:pPr lvl="0"/>
            <a:r>
              <a:rPr lang="en-GB" noProof="0" dirty="0"/>
              <a:t>Modify Text</a:t>
            </a:r>
          </a:p>
        </p:txBody>
      </p:sp>
      <p:sp>
        <p:nvSpPr>
          <p:cNvPr id="16" name="Espace réservé du texte 4">
            <a:extLst>
              <a:ext uri="{FF2B5EF4-FFF2-40B4-BE49-F238E27FC236}">
                <a16:creationId xmlns:a16="http://schemas.microsoft.com/office/drawing/2014/main" id="{CE3239A9-D938-3647-8128-0D64E02BF50F}"/>
              </a:ext>
            </a:extLst>
          </p:cNvPr>
          <p:cNvSpPr>
            <a:spLocks noGrp="1"/>
          </p:cNvSpPr>
          <p:nvPr>
            <p:ph type="body" sz="quarter" idx="17" hasCustomPrompt="1"/>
          </p:nvPr>
        </p:nvSpPr>
        <p:spPr>
          <a:xfrm>
            <a:off x="3248840" y="4303145"/>
            <a:ext cx="2615353" cy="778040"/>
          </a:xfrm>
        </p:spPr>
        <p:txBody>
          <a:bodyPr lIns="0" tIns="0" rIns="0" bIns="0" anchor="ctr">
            <a:noAutofit/>
          </a:bodyPr>
          <a:lstStyle>
            <a:lvl1pPr marL="0" indent="0" algn="just">
              <a:lnSpc>
                <a:spcPct val="110000"/>
              </a:lnSpc>
              <a:spcBef>
                <a:spcPts val="0"/>
              </a:spcBef>
              <a:buNone/>
              <a:defRPr sz="1000"/>
            </a:lvl1pPr>
            <a:lvl2pPr marL="342900" indent="0">
              <a:buNone/>
              <a:defRPr sz="1200"/>
            </a:lvl2pPr>
            <a:lvl3pPr marL="685800" indent="0">
              <a:buNone/>
              <a:defRPr sz="1200"/>
            </a:lvl3pPr>
            <a:lvl4pPr marL="1028700" indent="0">
              <a:buNone/>
              <a:defRPr sz="1200"/>
            </a:lvl4pPr>
            <a:lvl5pPr marL="1371600" indent="0">
              <a:buNone/>
              <a:defRPr sz="1200"/>
            </a:lvl5pPr>
          </a:lstStyle>
          <a:p>
            <a:pPr lvl="0"/>
            <a:r>
              <a:rPr lang="en-GB" noProof="0" dirty="0"/>
              <a:t>Simply dummy text of the printing and typesetting industry. Lorem Ipsum has been the industry's standard dummy text ever since the 1500s</a:t>
            </a:r>
          </a:p>
        </p:txBody>
      </p:sp>
      <p:sp>
        <p:nvSpPr>
          <p:cNvPr id="17" name="Espace réservé du texte 4">
            <a:extLst>
              <a:ext uri="{FF2B5EF4-FFF2-40B4-BE49-F238E27FC236}">
                <a16:creationId xmlns:a16="http://schemas.microsoft.com/office/drawing/2014/main" id="{E5F7A1F8-8342-5746-90A3-D214D691AFB1}"/>
              </a:ext>
            </a:extLst>
          </p:cNvPr>
          <p:cNvSpPr>
            <a:spLocks noGrp="1"/>
          </p:cNvSpPr>
          <p:nvPr>
            <p:ph type="body" sz="quarter" idx="18" hasCustomPrompt="1"/>
          </p:nvPr>
        </p:nvSpPr>
        <p:spPr>
          <a:xfrm>
            <a:off x="3248840" y="2306790"/>
            <a:ext cx="2615353" cy="382559"/>
          </a:xfrm>
        </p:spPr>
        <p:txBody>
          <a:bodyPr lIns="0" tIns="0" rIns="0" bIns="0" anchor="ctr">
            <a:noAutofit/>
          </a:bodyPr>
          <a:lstStyle>
            <a:lvl1pPr marL="0" indent="0" algn="ctr">
              <a:lnSpc>
                <a:spcPct val="100000"/>
              </a:lnSpc>
              <a:spcBef>
                <a:spcPts val="0"/>
              </a:spcBef>
              <a:buNone/>
              <a:defRPr sz="1400" b="0" i="0">
                <a:latin typeface="Mercury Text G1" pitchFamily="2" charset="0"/>
              </a:defRPr>
            </a:lvl1pPr>
            <a:lvl2pPr marL="342900" indent="0">
              <a:buNone/>
              <a:defRPr sz="1200"/>
            </a:lvl2pPr>
            <a:lvl3pPr marL="685800" indent="0">
              <a:buNone/>
              <a:defRPr sz="1200"/>
            </a:lvl3pPr>
            <a:lvl4pPr marL="1028700" indent="0">
              <a:buNone/>
              <a:defRPr sz="1200"/>
            </a:lvl4pPr>
            <a:lvl5pPr marL="1371600" indent="0">
              <a:buNone/>
              <a:defRPr sz="1200"/>
            </a:lvl5pPr>
          </a:lstStyle>
          <a:p>
            <a:pPr lvl="0"/>
            <a:r>
              <a:rPr lang="en-GB" noProof="0"/>
              <a:t>Modify Text</a:t>
            </a:r>
          </a:p>
        </p:txBody>
      </p:sp>
      <p:sp>
        <p:nvSpPr>
          <p:cNvPr id="18" name="Espace réservé du texte 4">
            <a:extLst>
              <a:ext uri="{FF2B5EF4-FFF2-40B4-BE49-F238E27FC236}">
                <a16:creationId xmlns:a16="http://schemas.microsoft.com/office/drawing/2014/main" id="{8CC0118C-23A9-CF48-A342-281ED2D5F819}"/>
              </a:ext>
            </a:extLst>
          </p:cNvPr>
          <p:cNvSpPr>
            <a:spLocks noGrp="1"/>
          </p:cNvSpPr>
          <p:nvPr>
            <p:ph type="body" sz="quarter" idx="19" hasCustomPrompt="1"/>
          </p:nvPr>
        </p:nvSpPr>
        <p:spPr>
          <a:xfrm>
            <a:off x="6135163" y="4303145"/>
            <a:ext cx="2615353" cy="778040"/>
          </a:xfrm>
        </p:spPr>
        <p:txBody>
          <a:bodyPr lIns="0" tIns="0" rIns="0" bIns="0" anchor="ctr">
            <a:noAutofit/>
          </a:bodyPr>
          <a:lstStyle>
            <a:lvl1pPr marL="0" indent="0" algn="just">
              <a:lnSpc>
                <a:spcPct val="110000"/>
              </a:lnSpc>
              <a:spcBef>
                <a:spcPts val="0"/>
              </a:spcBef>
              <a:buNone/>
              <a:defRPr sz="1000"/>
            </a:lvl1pPr>
            <a:lvl2pPr marL="342900" indent="0">
              <a:buNone/>
              <a:defRPr sz="1200"/>
            </a:lvl2pPr>
            <a:lvl3pPr marL="685800" indent="0">
              <a:buNone/>
              <a:defRPr sz="1200"/>
            </a:lvl3pPr>
            <a:lvl4pPr marL="1028700" indent="0">
              <a:buNone/>
              <a:defRPr sz="1200"/>
            </a:lvl4pPr>
            <a:lvl5pPr marL="1371600" indent="0">
              <a:buNone/>
              <a:defRPr sz="1200"/>
            </a:lvl5pPr>
          </a:lstStyle>
          <a:p>
            <a:pPr lvl="0"/>
            <a:r>
              <a:rPr lang="en-GB" noProof="0" dirty="0"/>
              <a:t>Simply dummy text of the printing and typesetting industry. Lorem Ipsum has been the industry's standard dummy text ever since the 1500s</a:t>
            </a:r>
          </a:p>
        </p:txBody>
      </p:sp>
      <p:sp>
        <p:nvSpPr>
          <p:cNvPr id="19" name="Espace réservé du texte 4">
            <a:extLst>
              <a:ext uri="{FF2B5EF4-FFF2-40B4-BE49-F238E27FC236}">
                <a16:creationId xmlns:a16="http://schemas.microsoft.com/office/drawing/2014/main" id="{919F634B-39C8-AD44-8117-3C22F2C790B5}"/>
              </a:ext>
            </a:extLst>
          </p:cNvPr>
          <p:cNvSpPr>
            <a:spLocks noGrp="1"/>
          </p:cNvSpPr>
          <p:nvPr>
            <p:ph type="body" sz="quarter" idx="20" hasCustomPrompt="1"/>
          </p:nvPr>
        </p:nvSpPr>
        <p:spPr>
          <a:xfrm>
            <a:off x="6135163" y="2306790"/>
            <a:ext cx="2615353" cy="382559"/>
          </a:xfrm>
        </p:spPr>
        <p:txBody>
          <a:bodyPr lIns="0" tIns="0" rIns="0" bIns="0" anchor="ctr">
            <a:noAutofit/>
          </a:bodyPr>
          <a:lstStyle>
            <a:lvl1pPr marL="0" indent="0" algn="ctr">
              <a:lnSpc>
                <a:spcPct val="100000"/>
              </a:lnSpc>
              <a:spcBef>
                <a:spcPts val="0"/>
              </a:spcBef>
              <a:buNone/>
              <a:defRPr sz="1400" b="0" i="0">
                <a:latin typeface="Mercury Text G1" pitchFamily="2" charset="0"/>
              </a:defRPr>
            </a:lvl1pPr>
            <a:lvl2pPr marL="342900" indent="0">
              <a:buNone/>
              <a:defRPr sz="1200"/>
            </a:lvl2pPr>
            <a:lvl3pPr marL="685800" indent="0">
              <a:buNone/>
              <a:defRPr sz="1200"/>
            </a:lvl3pPr>
            <a:lvl4pPr marL="1028700" indent="0">
              <a:buNone/>
              <a:defRPr sz="1200"/>
            </a:lvl4pPr>
            <a:lvl5pPr marL="1371600" indent="0">
              <a:buNone/>
              <a:defRPr sz="1200"/>
            </a:lvl5pPr>
          </a:lstStyle>
          <a:p>
            <a:pPr lvl="0"/>
            <a:r>
              <a:rPr lang="en-GB" noProof="0"/>
              <a:t>Modify Text</a:t>
            </a:r>
          </a:p>
        </p:txBody>
      </p:sp>
      <p:sp>
        <p:nvSpPr>
          <p:cNvPr id="22" name="Date Placeholder 3">
            <a:extLst>
              <a:ext uri="{FF2B5EF4-FFF2-40B4-BE49-F238E27FC236}">
                <a16:creationId xmlns:a16="http://schemas.microsoft.com/office/drawing/2014/main" id="{EA768F9D-4B24-A543-9E23-ED9F5644664E}"/>
              </a:ext>
            </a:extLst>
          </p:cNvPr>
          <p:cNvSpPr>
            <a:spLocks noGrp="1"/>
          </p:cNvSpPr>
          <p:nvPr>
            <p:ph type="dt" sz="half" idx="10"/>
          </p:nvPr>
        </p:nvSpPr>
        <p:spPr>
          <a:xfrm>
            <a:off x="7086600" y="260270"/>
            <a:ext cx="2057400" cy="304271"/>
          </a:xfrm>
          <a:prstGeom prst="rect">
            <a:avLst/>
          </a:prstGeom>
        </p:spPr>
        <p:txBody>
          <a:bodyPr lIns="0" rIns="360000">
            <a:noAutofit/>
          </a:bodyPr>
          <a:lstStyle>
            <a:lvl1pPr algn="r">
              <a:defRPr sz="800" spc="300">
                <a:solidFill>
                  <a:schemeClr val="accent1"/>
                </a:solidFill>
              </a:defRPr>
            </a:lvl1pPr>
          </a:lstStyle>
          <a:p>
            <a:r>
              <a:rPr lang="fr-FR" noProof="0" dirty="0"/>
              <a:t>JULY 2019</a:t>
            </a:r>
            <a:endParaRPr lang="en-GB" noProof="0" dirty="0"/>
          </a:p>
        </p:txBody>
      </p:sp>
      <p:sp>
        <p:nvSpPr>
          <p:cNvPr id="23" name="Espace réservé pour une image  9">
            <a:extLst>
              <a:ext uri="{FF2B5EF4-FFF2-40B4-BE49-F238E27FC236}">
                <a16:creationId xmlns:a16="http://schemas.microsoft.com/office/drawing/2014/main" id="{42173725-983B-CF4E-B025-24B926F3A193}"/>
              </a:ext>
            </a:extLst>
          </p:cNvPr>
          <p:cNvSpPr>
            <a:spLocks noGrp="1"/>
          </p:cNvSpPr>
          <p:nvPr>
            <p:ph type="pic" sz="quarter" idx="15" hasCustomPrompt="1"/>
          </p:nvPr>
        </p:nvSpPr>
        <p:spPr>
          <a:xfrm>
            <a:off x="362516" y="2689349"/>
            <a:ext cx="2615353" cy="1613796"/>
          </a:xfrm>
          <a:solidFill>
            <a:schemeClr val="bg1">
              <a:lumMod val="85000"/>
            </a:schemeClr>
          </a:solidFill>
        </p:spPr>
        <p:txBody>
          <a:bodyPr tIns="0" bIns="0" anchor="ctr">
            <a:normAutofit/>
          </a:bodyPr>
          <a:lstStyle>
            <a:lvl1pPr marL="0" indent="0" algn="ctr">
              <a:buNone/>
              <a:defRPr sz="1200" spc="300">
                <a:solidFill>
                  <a:schemeClr val="accent1"/>
                </a:solidFill>
              </a:defRPr>
            </a:lvl1pPr>
          </a:lstStyle>
          <a:p>
            <a:r>
              <a:rPr lang="en-GB" noProof="0" dirty="0"/>
              <a:t>CLICK TO LOAD IMAGE</a:t>
            </a:r>
          </a:p>
        </p:txBody>
      </p:sp>
      <p:sp>
        <p:nvSpPr>
          <p:cNvPr id="24" name="Espace réservé pour une image  9">
            <a:extLst>
              <a:ext uri="{FF2B5EF4-FFF2-40B4-BE49-F238E27FC236}">
                <a16:creationId xmlns:a16="http://schemas.microsoft.com/office/drawing/2014/main" id="{A2027E28-86E4-3F49-A08F-7891F1D79DD6}"/>
              </a:ext>
            </a:extLst>
          </p:cNvPr>
          <p:cNvSpPr>
            <a:spLocks noGrp="1"/>
          </p:cNvSpPr>
          <p:nvPr>
            <p:ph type="pic" sz="quarter" idx="21" hasCustomPrompt="1"/>
          </p:nvPr>
        </p:nvSpPr>
        <p:spPr>
          <a:xfrm>
            <a:off x="3248839" y="2689349"/>
            <a:ext cx="2615353" cy="1613796"/>
          </a:xfrm>
          <a:solidFill>
            <a:schemeClr val="bg1">
              <a:lumMod val="85000"/>
            </a:schemeClr>
          </a:solidFill>
        </p:spPr>
        <p:txBody>
          <a:bodyPr tIns="0" bIns="0" anchor="ctr">
            <a:normAutofit/>
          </a:bodyPr>
          <a:lstStyle>
            <a:lvl1pPr marL="0" indent="0" algn="ctr">
              <a:buNone/>
              <a:defRPr sz="1200" spc="300">
                <a:solidFill>
                  <a:schemeClr val="accent1"/>
                </a:solidFill>
              </a:defRPr>
            </a:lvl1pPr>
          </a:lstStyle>
          <a:p>
            <a:r>
              <a:rPr lang="en-GB" noProof="0" dirty="0"/>
              <a:t>CLICK TO LOAD IMAGE</a:t>
            </a:r>
          </a:p>
        </p:txBody>
      </p:sp>
      <p:sp>
        <p:nvSpPr>
          <p:cNvPr id="25" name="Espace réservé pour une image  9">
            <a:extLst>
              <a:ext uri="{FF2B5EF4-FFF2-40B4-BE49-F238E27FC236}">
                <a16:creationId xmlns:a16="http://schemas.microsoft.com/office/drawing/2014/main" id="{2E0E7D2F-DE1B-3B43-8034-061031462F22}"/>
              </a:ext>
            </a:extLst>
          </p:cNvPr>
          <p:cNvSpPr>
            <a:spLocks noGrp="1"/>
          </p:cNvSpPr>
          <p:nvPr>
            <p:ph type="pic" sz="quarter" idx="22" hasCustomPrompt="1"/>
          </p:nvPr>
        </p:nvSpPr>
        <p:spPr>
          <a:xfrm>
            <a:off x="6135162" y="2689349"/>
            <a:ext cx="2615353" cy="1613796"/>
          </a:xfrm>
          <a:solidFill>
            <a:schemeClr val="bg1">
              <a:lumMod val="85000"/>
            </a:schemeClr>
          </a:solidFill>
        </p:spPr>
        <p:txBody>
          <a:bodyPr tIns="0" bIns="0" anchor="ctr">
            <a:normAutofit/>
          </a:bodyPr>
          <a:lstStyle>
            <a:lvl1pPr marL="0" indent="0" algn="ctr">
              <a:buNone/>
              <a:defRPr sz="1200" spc="300">
                <a:solidFill>
                  <a:schemeClr val="accent1"/>
                </a:solidFill>
              </a:defRPr>
            </a:lvl1pPr>
          </a:lstStyle>
          <a:p>
            <a:r>
              <a:rPr lang="en-GB" noProof="0" dirty="0"/>
              <a:t>CLICK TO LOAD IMAGE</a:t>
            </a:r>
          </a:p>
        </p:txBody>
      </p:sp>
    </p:spTree>
    <p:extLst>
      <p:ext uri="{BB962C8B-B14F-4D97-AF65-F5344CB8AC3E}">
        <p14:creationId xmlns:p14="http://schemas.microsoft.com/office/powerpoint/2010/main" val="21707268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523924"/>
            <a:ext cx="7886700" cy="1104636"/>
          </a:xfrm>
          <a:prstGeom prst="rect">
            <a:avLst/>
          </a:prstGeom>
        </p:spPr>
        <p:txBody>
          <a:bodyPr vert="horz" lIns="91440" tIns="45720" rIns="91440" bIns="45720" rtlCol="0" anchor="ctr">
            <a:normAutofit/>
          </a:bodyPr>
          <a:lstStyle/>
          <a:p>
            <a:r>
              <a:rPr lang="en-GB" noProof="0" dirty="0"/>
              <a:t>MODIFIEZ LE STYLE DU TITRE</a:t>
            </a:r>
          </a:p>
        </p:txBody>
      </p:sp>
      <p:sp>
        <p:nvSpPr>
          <p:cNvPr id="3" name="Text Placeholder 2"/>
          <p:cNvSpPr>
            <a:spLocks noGrp="1"/>
          </p:cNvSpPr>
          <p:nvPr>
            <p:ph type="body" idx="1"/>
          </p:nvPr>
        </p:nvSpPr>
        <p:spPr>
          <a:xfrm>
            <a:off x="628650" y="2800350"/>
            <a:ext cx="7886700" cy="2347119"/>
          </a:xfrm>
          <a:prstGeom prst="rect">
            <a:avLst/>
          </a:prstGeom>
        </p:spPr>
        <p:txBody>
          <a:bodyPr vert="horz" lIns="91440" tIns="45720" rIns="91440" bIns="45720" rtlCol="0">
            <a:normAutofit/>
          </a:bodyPr>
          <a:lstStyle/>
          <a:p>
            <a:pPr lvl="0"/>
            <a:r>
              <a:rPr lang="en-GB" noProof="0" dirty="0" err="1"/>
              <a:t>Cliquez</a:t>
            </a:r>
            <a:r>
              <a:rPr lang="en-GB" noProof="0" dirty="0"/>
              <a:t> pour modifier les styles du </a:t>
            </a:r>
            <a:r>
              <a:rPr lang="en-GB" noProof="0" dirty="0" err="1"/>
              <a:t>texte</a:t>
            </a:r>
            <a:r>
              <a:rPr lang="en-GB" noProof="0" dirty="0"/>
              <a:t> du masque</a:t>
            </a:r>
          </a:p>
          <a:p>
            <a:pPr lvl="1"/>
            <a:r>
              <a:rPr lang="en-GB" noProof="0" dirty="0" err="1"/>
              <a:t>Deuxième</a:t>
            </a:r>
            <a:r>
              <a:rPr lang="en-GB" noProof="0" dirty="0"/>
              <a:t> </a:t>
            </a:r>
            <a:r>
              <a:rPr lang="en-GB" noProof="0" dirty="0" err="1"/>
              <a:t>niveau</a:t>
            </a:r>
            <a:endParaRPr lang="en-GB" noProof="0" dirty="0"/>
          </a:p>
          <a:p>
            <a:pPr lvl="2"/>
            <a:r>
              <a:rPr lang="en-GB" noProof="0" dirty="0" err="1"/>
              <a:t>Troisième</a:t>
            </a:r>
            <a:r>
              <a:rPr lang="en-GB" noProof="0" dirty="0"/>
              <a:t> </a:t>
            </a:r>
            <a:r>
              <a:rPr lang="en-GB" noProof="0" dirty="0" err="1"/>
              <a:t>niveau</a:t>
            </a:r>
            <a:endParaRPr lang="en-GB" noProof="0" dirty="0"/>
          </a:p>
          <a:p>
            <a:pPr lvl="3"/>
            <a:r>
              <a:rPr lang="en-GB" noProof="0" dirty="0" err="1"/>
              <a:t>Quatrième</a:t>
            </a:r>
            <a:r>
              <a:rPr lang="en-GB" noProof="0" dirty="0"/>
              <a:t> </a:t>
            </a:r>
            <a:r>
              <a:rPr lang="en-GB" noProof="0" dirty="0" err="1"/>
              <a:t>niveau</a:t>
            </a:r>
            <a:endParaRPr lang="en-GB" noProof="0" dirty="0"/>
          </a:p>
          <a:p>
            <a:pPr lvl="4"/>
            <a:r>
              <a:rPr lang="en-GB" noProof="0" dirty="0" err="1"/>
              <a:t>Cinquième</a:t>
            </a:r>
            <a:r>
              <a:rPr lang="en-GB" noProof="0" dirty="0"/>
              <a:t> </a:t>
            </a:r>
            <a:r>
              <a:rPr lang="en-GB" noProof="0" dirty="0" err="1"/>
              <a:t>niveau</a:t>
            </a:r>
            <a:endParaRPr lang="en-GB" noProof="0" dirty="0"/>
          </a:p>
        </p:txBody>
      </p:sp>
      <p:sp>
        <p:nvSpPr>
          <p:cNvPr id="7" name="Date Placeholder 3">
            <a:extLst>
              <a:ext uri="{FF2B5EF4-FFF2-40B4-BE49-F238E27FC236}">
                <a16:creationId xmlns:a16="http://schemas.microsoft.com/office/drawing/2014/main" id="{994FAC55-EFB7-0846-AEFD-CDC9A557B10D}"/>
              </a:ext>
            </a:extLst>
          </p:cNvPr>
          <p:cNvSpPr>
            <a:spLocks noGrp="1"/>
          </p:cNvSpPr>
          <p:nvPr>
            <p:ph type="dt" sz="half" idx="2"/>
          </p:nvPr>
        </p:nvSpPr>
        <p:spPr>
          <a:xfrm>
            <a:off x="7086600" y="260270"/>
            <a:ext cx="2057400" cy="304271"/>
          </a:xfrm>
          <a:prstGeom prst="rect">
            <a:avLst/>
          </a:prstGeom>
        </p:spPr>
        <p:txBody>
          <a:bodyPr lIns="0" rIns="360000" anchor="ctr">
            <a:noAutofit/>
          </a:bodyPr>
          <a:lstStyle>
            <a:lvl1pPr algn="r">
              <a:defRPr sz="800" b="0" i="0" spc="300">
                <a:solidFill>
                  <a:schemeClr val="accent1"/>
                </a:solidFill>
                <a:latin typeface="FuturaBT Light" panose="020B0302020204020303" pitchFamily="34" charset="77"/>
              </a:defRPr>
            </a:lvl1pPr>
          </a:lstStyle>
          <a:p>
            <a:r>
              <a:rPr lang="fr-FR" dirty="0"/>
              <a:t>JULY 2019</a:t>
            </a:r>
            <a:endParaRPr lang="en-GB" dirty="0"/>
          </a:p>
        </p:txBody>
      </p:sp>
      <p:sp>
        <p:nvSpPr>
          <p:cNvPr id="8" name="Footer Placeholder 4">
            <a:extLst>
              <a:ext uri="{FF2B5EF4-FFF2-40B4-BE49-F238E27FC236}">
                <a16:creationId xmlns:a16="http://schemas.microsoft.com/office/drawing/2014/main" id="{CEBB307B-FE39-7A42-8CBA-648A4E4DA501}"/>
              </a:ext>
            </a:extLst>
          </p:cNvPr>
          <p:cNvSpPr>
            <a:spLocks noGrp="1"/>
          </p:cNvSpPr>
          <p:nvPr>
            <p:ph type="ftr" sz="quarter" idx="3"/>
          </p:nvPr>
        </p:nvSpPr>
        <p:spPr>
          <a:xfrm>
            <a:off x="0" y="260270"/>
            <a:ext cx="3086100" cy="304271"/>
          </a:xfrm>
          <a:prstGeom prst="rect">
            <a:avLst/>
          </a:prstGeom>
        </p:spPr>
        <p:txBody>
          <a:bodyPr lIns="360000" rIns="0" anchor="ctr">
            <a:noAutofit/>
          </a:bodyPr>
          <a:lstStyle>
            <a:lvl1pPr algn="l">
              <a:defRPr sz="800" b="0" i="0" spc="300">
                <a:solidFill>
                  <a:schemeClr val="accent1"/>
                </a:solidFill>
                <a:latin typeface="FuturaBT Light" panose="020B0302020204020303" pitchFamily="34" charset="77"/>
              </a:defRPr>
            </a:lvl1pPr>
          </a:lstStyle>
          <a:p>
            <a:r>
              <a:rPr lang="en-GB" dirty="0"/>
              <a:t>PRESENTATION TITLE</a:t>
            </a:r>
          </a:p>
        </p:txBody>
      </p:sp>
      <p:sp>
        <p:nvSpPr>
          <p:cNvPr id="9" name="Slide Number Placeholder 5">
            <a:extLst>
              <a:ext uri="{FF2B5EF4-FFF2-40B4-BE49-F238E27FC236}">
                <a16:creationId xmlns:a16="http://schemas.microsoft.com/office/drawing/2014/main" id="{9B6DFB99-2B94-D24F-8DAF-D0F67081FE43}"/>
              </a:ext>
            </a:extLst>
          </p:cNvPr>
          <p:cNvSpPr>
            <a:spLocks noGrp="1"/>
          </p:cNvSpPr>
          <p:nvPr>
            <p:ph type="sldNum" sz="quarter" idx="4"/>
          </p:nvPr>
        </p:nvSpPr>
        <p:spPr>
          <a:xfrm>
            <a:off x="8197794" y="5157918"/>
            <a:ext cx="946205" cy="304271"/>
          </a:xfrm>
          <a:prstGeom prst="rect">
            <a:avLst/>
          </a:prstGeom>
        </p:spPr>
        <p:txBody>
          <a:bodyPr lIns="0" rIns="360000" anchor="ctr">
            <a:noAutofit/>
          </a:bodyPr>
          <a:lstStyle>
            <a:lvl1pPr algn="r">
              <a:defRPr sz="800" b="0" i="0" spc="300">
                <a:solidFill>
                  <a:schemeClr val="accent1"/>
                </a:solidFill>
                <a:latin typeface="FuturaBT Light" panose="020B0302020204020303" pitchFamily="34" charset="77"/>
              </a:defRPr>
            </a:lvl1pPr>
          </a:lstStyle>
          <a:p>
            <a:fld id="{0B8CC93F-C9C5-DE4D-BD15-EADCCAAD183A}" type="slidenum">
              <a:rPr lang="en-GB" smtClean="0"/>
              <a:pPr/>
              <a:t>‹#›</a:t>
            </a:fld>
            <a:endParaRPr lang="en-GB" dirty="0"/>
          </a:p>
        </p:txBody>
      </p:sp>
    </p:spTree>
    <p:extLst>
      <p:ext uri="{BB962C8B-B14F-4D97-AF65-F5344CB8AC3E}">
        <p14:creationId xmlns:p14="http://schemas.microsoft.com/office/powerpoint/2010/main" val="2594996588"/>
      </p:ext>
    </p:extLst>
  </p:cSld>
  <p:clrMap bg1="lt1" tx1="dk1" bg2="lt2" tx2="dk2" accent1="accent1" accent2="accent2" accent3="accent3" accent4="accent4" accent5="accent5" accent6="accent6" hlink="hlink" folHlink="folHlink"/>
  <p:sldLayoutIdLst>
    <p:sldLayoutId id="2147483661" r:id="rId1"/>
    <p:sldLayoutId id="2147483675" r:id="rId2"/>
    <p:sldLayoutId id="2147483676" r:id="rId3"/>
    <p:sldLayoutId id="2147483692" r:id="rId4"/>
    <p:sldLayoutId id="2147483694" r:id="rId5"/>
    <p:sldLayoutId id="2147483680" r:id="rId6"/>
    <p:sldLayoutId id="2147483672" r:id="rId7"/>
    <p:sldLayoutId id="2147483681" r:id="rId8"/>
    <p:sldLayoutId id="2147483684" r:id="rId9"/>
    <p:sldLayoutId id="2147483685" r:id="rId10"/>
    <p:sldLayoutId id="2147483679" r:id="rId11"/>
    <p:sldLayoutId id="2147483682" r:id="rId12"/>
    <p:sldLayoutId id="2147483691" r:id="rId13"/>
    <p:sldLayoutId id="2147483678" r:id="rId14"/>
    <p:sldLayoutId id="2147483689" r:id="rId15"/>
    <p:sldLayoutId id="2147483693" r:id="rId16"/>
    <p:sldLayoutId id="2147483686" r:id="rId17"/>
    <p:sldLayoutId id="2147483687" r:id="rId18"/>
    <p:sldLayoutId id="2147483688" r:id="rId19"/>
    <p:sldLayoutId id="2147483690" r:id="rId20"/>
    <p:sldLayoutId id="2147483683" r:id="rId21"/>
  </p:sldLayoutIdLst>
  <p:hf hdr="0"/>
  <p:txStyles>
    <p:titleStyle>
      <a:lvl1pPr algn="l" defTabSz="685800" rtl="0" eaLnBrk="1" latinLnBrk="0" hangingPunct="1">
        <a:lnSpc>
          <a:spcPct val="90000"/>
        </a:lnSpc>
        <a:spcBef>
          <a:spcPct val="0"/>
        </a:spcBef>
        <a:buNone/>
        <a:defRPr sz="2000" b="0" i="0" kern="1200">
          <a:solidFill>
            <a:schemeClr val="tx1"/>
          </a:solidFill>
          <a:latin typeface="FuturaBT Light" panose="020B0302020204020303" pitchFamily="34" charset="77"/>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FuturaBT Light" panose="020B0302020204020303" pitchFamily="34" charset="77"/>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FuturaBT Light" panose="020B0302020204020303" pitchFamily="34" charset="77"/>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FuturaBT Light" panose="020B0302020204020303" pitchFamily="34" charset="77"/>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FuturaBT Light" panose="020B0302020204020303" pitchFamily="34" charset="77"/>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FuturaBT Light" panose="020B0302020204020303" pitchFamily="34"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6.xml"/><Relationship Id="rId4" Type="http://schemas.openxmlformats.org/officeDocument/2006/relationships/image" Target="../media/image8.jpg"/></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6.xml"/><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6.xml"/><Relationship Id="rId4" Type="http://schemas.openxmlformats.org/officeDocument/2006/relationships/image" Target="../media/image14.jpg"/></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6.xml"/><Relationship Id="rId4" Type="http://schemas.openxmlformats.org/officeDocument/2006/relationships/image" Target="../media/image17.jp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large building with a clock tower&#10;&#10;Description automatically generated with medium confidence">
            <a:extLst>
              <a:ext uri="{FF2B5EF4-FFF2-40B4-BE49-F238E27FC236}">
                <a16:creationId xmlns:a16="http://schemas.microsoft.com/office/drawing/2014/main" id="{C580063B-ECF7-F465-5180-417FE14ECAE8}"/>
              </a:ext>
            </a:extLst>
          </p:cNvPr>
          <p:cNvPicPr>
            <a:picLocks noGrp="1" noChangeAspect="1"/>
          </p:cNvPicPr>
          <p:nvPr>
            <p:ph type="pic" sz="quarter" idx="10"/>
          </p:nvPr>
        </p:nvPicPr>
        <p:blipFill>
          <a:blip r:embed="rId2"/>
          <a:srcRect t="3125" b="3125"/>
          <a:stretch>
            <a:fillRect/>
          </a:stretch>
        </p:blipFill>
        <p:spPr>
          <a:xfrm>
            <a:off x="0" y="-2"/>
            <a:ext cx="9144000" cy="5715001"/>
          </a:xfrm>
        </p:spPr>
      </p:pic>
      <p:pic>
        <p:nvPicPr>
          <p:cNvPr id="5" name="Image 4">
            <a:extLst>
              <a:ext uri="{FF2B5EF4-FFF2-40B4-BE49-F238E27FC236}">
                <a16:creationId xmlns:a16="http://schemas.microsoft.com/office/drawing/2014/main" id="{A0A45BE9-5BFA-D246-BB14-08F269CF0636}"/>
              </a:ext>
            </a:extLst>
          </p:cNvPr>
          <p:cNvPicPr>
            <a:picLocks noChangeAspect="1"/>
          </p:cNvPicPr>
          <p:nvPr/>
        </p:nvPicPr>
        <p:blipFill rotWithShape="1">
          <a:blip r:embed="rId3"/>
          <a:srcRect l="16747" t="10373" r="16269" b="10109"/>
          <a:stretch/>
        </p:blipFill>
        <p:spPr>
          <a:xfrm>
            <a:off x="4301712" y="0"/>
            <a:ext cx="557201" cy="1087902"/>
          </a:xfrm>
          <a:prstGeom prst="rect">
            <a:avLst/>
          </a:prstGeom>
        </p:spPr>
      </p:pic>
    </p:spTree>
    <p:extLst>
      <p:ext uri="{BB962C8B-B14F-4D97-AF65-F5344CB8AC3E}">
        <p14:creationId xmlns:p14="http://schemas.microsoft.com/office/powerpoint/2010/main" val="3353721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re 15">
            <a:extLst>
              <a:ext uri="{FF2B5EF4-FFF2-40B4-BE49-F238E27FC236}">
                <a16:creationId xmlns:a16="http://schemas.microsoft.com/office/drawing/2014/main" id="{186661CC-9B16-624C-8591-8C2FA9726223}"/>
              </a:ext>
            </a:extLst>
          </p:cNvPr>
          <p:cNvSpPr>
            <a:spLocks noGrp="1"/>
          </p:cNvSpPr>
          <p:nvPr>
            <p:ph type="title"/>
          </p:nvPr>
        </p:nvSpPr>
        <p:spPr/>
        <p:txBody>
          <a:bodyPr/>
          <a:lstStyle/>
          <a:p>
            <a:r>
              <a:rPr lang="en-GB" dirty="0"/>
              <a:t>THE MUNICIPAL HOTEL LIVERPOOL - MGALLERY</a:t>
            </a:r>
          </a:p>
        </p:txBody>
      </p:sp>
      <p:sp>
        <p:nvSpPr>
          <p:cNvPr id="13" name="Espace réservé de la date 12">
            <a:extLst>
              <a:ext uri="{FF2B5EF4-FFF2-40B4-BE49-F238E27FC236}">
                <a16:creationId xmlns:a16="http://schemas.microsoft.com/office/drawing/2014/main" id="{467C1519-CD47-834B-ACE0-5E73AEBAC59C}"/>
              </a:ext>
            </a:extLst>
          </p:cNvPr>
          <p:cNvSpPr>
            <a:spLocks noGrp="1"/>
          </p:cNvSpPr>
          <p:nvPr>
            <p:ph type="dt" sz="half" idx="10"/>
          </p:nvPr>
        </p:nvSpPr>
        <p:spPr/>
        <p:txBody>
          <a:bodyPr/>
          <a:lstStyle/>
          <a:p>
            <a:pPr marL="0" defTabSz="457200" rtl="0" eaLnBrk="1" latinLnBrk="0" hangingPunct="1"/>
            <a:r>
              <a:rPr lang="fr-FR" dirty="0"/>
              <a:t>AUGUST 2023</a:t>
            </a:r>
            <a:endParaRPr lang="en-GB" noProof="0" dirty="0"/>
          </a:p>
        </p:txBody>
      </p:sp>
      <p:sp>
        <p:nvSpPr>
          <p:cNvPr id="14" name="Espace réservé du pied de page 13">
            <a:extLst>
              <a:ext uri="{FF2B5EF4-FFF2-40B4-BE49-F238E27FC236}">
                <a16:creationId xmlns:a16="http://schemas.microsoft.com/office/drawing/2014/main" id="{D6B09CC1-3D6C-0649-8923-6937B90E144F}"/>
              </a:ext>
            </a:extLst>
          </p:cNvPr>
          <p:cNvSpPr>
            <a:spLocks noGrp="1"/>
          </p:cNvSpPr>
          <p:nvPr>
            <p:ph type="ftr" sz="quarter" idx="11"/>
          </p:nvPr>
        </p:nvSpPr>
        <p:spPr/>
        <p:txBody>
          <a:bodyPr/>
          <a:lstStyle/>
          <a:p>
            <a:r>
              <a:rPr lang="en-GB" dirty="0"/>
              <a:t>THE MUNICIPAL</a:t>
            </a:r>
            <a:endParaRPr lang="en-GB" noProof="0" dirty="0"/>
          </a:p>
        </p:txBody>
      </p:sp>
      <p:sp>
        <p:nvSpPr>
          <p:cNvPr id="15" name="Espace réservé du numéro de diapositive 14">
            <a:extLst>
              <a:ext uri="{FF2B5EF4-FFF2-40B4-BE49-F238E27FC236}">
                <a16:creationId xmlns:a16="http://schemas.microsoft.com/office/drawing/2014/main" id="{20FAF97A-8F92-0045-9694-21EE14DF3509}"/>
              </a:ext>
            </a:extLst>
          </p:cNvPr>
          <p:cNvSpPr>
            <a:spLocks noGrp="1"/>
          </p:cNvSpPr>
          <p:nvPr>
            <p:ph type="sldNum" sz="quarter" idx="12"/>
          </p:nvPr>
        </p:nvSpPr>
        <p:spPr/>
        <p:txBody>
          <a:bodyPr/>
          <a:lstStyle/>
          <a:p>
            <a:fld id="{0B8CC93F-C9C5-DE4D-BD15-EADCCAAD183A}" type="slidenum">
              <a:rPr lang="en-GB" noProof="0" smtClean="0"/>
              <a:pPr/>
              <a:t>2</a:t>
            </a:fld>
            <a:endParaRPr lang="en-GB" noProof="0" dirty="0"/>
          </a:p>
        </p:txBody>
      </p:sp>
      <p:sp>
        <p:nvSpPr>
          <p:cNvPr id="17" name="Espace réservé du texte 16">
            <a:extLst>
              <a:ext uri="{FF2B5EF4-FFF2-40B4-BE49-F238E27FC236}">
                <a16:creationId xmlns:a16="http://schemas.microsoft.com/office/drawing/2014/main" id="{D870ADAE-97DC-E441-A385-B21055A4FBB9}"/>
              </a:ext>
            </a:extLst>
          </p:cNvPr>
          <p:cNvSpPr>
            <a:spLocks noGrp="1"/>
          </p:cNvSpPr>
          <p:nvPr>
            <p:ph type="body" sz="quarter" idx="13"/>
          </p:nvPr>
        </p:nvSpPr>
        <p:spPr>
          <a:xfrm>
            <a:off x="378000" y="4335150"/>
            <a:ext cx="8388000" cy="974903"/>
          </a:xfrm>
        </p:spPr>
        <p:txBody>
          <a:bodyPr/>
          <a:lstStyle/>
          <a:p>
            <a:pPr algn="just"/>
            <a:r>
              <a:rPr lang="en-US" sz="1000" dirty="0">
                <a:latin typeface="FuturaBT Light" panose="020B0302020204020303"/>
              </a:rPr>
              <a:t>The Municipal Hotel Liverpool offers 175 lavish rooms and 4 suites stylishly decorated. Be on your way to a relaxing sleep by stepping on one of the four sweeping staircases – another design statement of the landmark. The building was specifically built for Liverpool City Council workers back in 1868 and is grade II listed.   </a:t>
            </a:r>
            <a:endParaRPr lang="en-GB" sz="1000" dirty="0">
              <a:latin typeface="FuturaBT Light" panose="020B0302020204020303"/>
            </a:endParaRPr>
          </a:p>
          <a:p>
            <a:endParaRPr lang="en-GB" dirty="0"/>
          </a:p>
        </p:txBody>
      </p:sp>
      <p:sp>
        <p:nvSpPr>
          <p:cNvPr id="18" name="Espace réservé du texte 17">
            <a:extLst>
              <a:ext uri="{FF2B5EF4-FFF2-40B4-BE49-F238E27FC236}">
                <a16:creationId xmlns:a16="http://schemas.microsoft.com/office/drawing/2014/main" id="{2B54E027-DABB-B94C-BEAC-C3CA56D06E12}"/>
              </a:ext>
            </a:extLst>
          </p:cNvPr>
          <p:cNvSpPr>
            <a:spLocks noGrp="1"/>
          </p:cNvSpPr>
          <p:nvPr>
            <p:ph type="body" sz="quarter" idx="14"/>
          </p:nvPr>
        </p:nvSpPr>
        <p:spPr/>
        <p:txBody>
          <a:bodyPr/>
          <a:lstStyle/>
          <a:p>
            <a:r>
              <a:rPr lang="en-GB" dirty="0"/>
              <a:t>Rooms and suites</a:t>
            </a:r>
          </a:p>
        </p:txBody>
      </p:sp>
      <p:pic>
        <p:nvPicPr>
          <p:cNvPr id="6" name="Picture 5" descr="A room with a bed and a desk&#10;&#10;Description automatically generated">
            <a:extLst>
              <a:ext uri="{FF2B5EF4-FFF2-40B4-BE49-F238E27FC236}">
                <a16:creationId xmlns:a16="http://schemas.microsoft.com/office/drawing/2014/main" id="{1012F751-3442-F140-FAB8-60DF9BD8024E}"/>
              </a:ext>
            </a:extLst>
          </p:cNvPr>
          <p:cNvPicPr>
            <a:picLocks noChangeAspect="1"/>
          </p:cNvPicPr>
          <p:nvPr/>
        </p:nvPicPr>
        <p:blipFill>
          <a:blip r:embed="rId2"/>
          <a:stretch>
            <a:fillRect/>
          </a:stretch>
        </p:blipFill>
        <p:spPr>
          <a:xfrm>
            <a:off x="378000" y="2214544"/>
            <a:ext cx="2751221" cy="1834514"/>
          </a:xfrm>
          <a:prstGeom prst="rect">
            <a:avLst/>
          </a:prstGeom>
        </p:spPr>
      </p:pic>
      <p:pic>
        <p:nvPicPr>
          <p:cNvPr id="8" name="Picture 7" descr="A bathroom with a sink and a shower&#10;&#10;Description automatically generated">
            <a:extLst>
              <a:ext uri="{FF2B5EF4-FFF2-40B4-BE49-F238E27FC236}">
                <a16:creationId xmlns:a16="http://schemas.microsoft.com/office/drawing/2014/main" id="{493D6397-616D-498D-B479-C28A34F838CB}"/>
              </a:ext>
            </a:extLst>
          </p:cNvPr>
          <p:cNvPicPr>
            <a:picLocks noChangeAspect="1"/>
          </p:cNvPicPr>
          <p:nvPr/>
        </p:nvPicPr>
        <p:blipFill>
          <a:blip r:embed="rId3"/>
          <a:stretch>
            <a:fillRect/>
          </a:stretch>
        </p:blipFill>
        <p:spPr>
          <a:xfrm>
            <a:off x="3362558" y="2214544"/>
            <a:ext cx="2632459" cy="1871496"/>
          </a:xfrm>
          <a:prstGeom prst="rect">
            <a:avLst/>
          </a:prstGeom>
        </p:spPr>
      </p:pic>
      <p:pic>
        <p:nvPicPr>
          <p:cNvPr id="10" name="Picture 9" descr="A room with a bed and a wood floor&#10;&#10;Description automatically generated">
            <a:extLst>
              <a:ext uri="{FF2B5EF4-FFF2-40B4-BE49-F238E27FC236}">
                <a16:creationId xmlns:a16="http://schemas.microsoft.com/office/drawing/2014/main" id="{D76EC80E-70E3-A8BE-FCCA-D7FCB2E814B0}"/>
              </a:ext>
            </a:extLst>
          </p:cNvPr>
          <p:cNvPicPr>
            <a:picLocks noChangeAspect="1"/>
          </p:cNvPicPr>
          <p:nvPr/>
        </p:nvPicPr>
        <p:blipFill>
          <a:blip r:embed="rId4"/>
          <a:stretch>
            <a:fillRect/>
          </a:stretch>
        </p:blipFill>
        <p:spPr>
          <a:xfrm>
            <a:off x="6228355" y="2214544"/>
            <a:ext cx="2537646" cy="1834514"/>
          </a:xfrm>
          <a:prstGeom prst="rect">
            <a:avLst/>
          </a:prstGeom>
        </p:spPr>
      </p:pic>
    </p:spTree>
    <p:extLst>
      <p:ext uri="{BB962C8B-B14F-4D97-AF65-F5344CB8AC3E}">
        <p14:creationId xmlns:p14="http://schemas.microsoft.com/office/powerpoint/2010/main" val="35372878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re 15">
            <a:extLst>
              <a:ext uri="{FF2B5EF4-FFF2-40B4-BE49-F238E27FC236}">
                <a16:creationId xmlns:a16="http://schemas.microsoft.com/office/drawing/2014/main" id="{186661CC-9B16-624C-8591-8C2FA9726223}"/>
              </a:ext>
            </a:extLst>
          </p:cNvPr>
          <p:cNvSpPr>
            <a:spLocks noGrp="1"/>
          </p:cNvSpPr>
          <p:nvPr>
            <p:ph type="title"/>
          </p:nvPr>
        </p:nvSpPr>
        <p:spPr/>
        <p:txBody>
          <a:bodyPr/>
          <a:lstStyle/>
          <a:p>
            <a:r>
              <a:rPr lang="en-GB" dirty="0"/>
              <a:t>THE MUNICIPAL HOTEL LIVERPOOL - MGALLERY</a:t>
            </a:r>
          </a:p>
        </p:txBody>
      </p:sp>
      <p:sp>
        <p:nvSpPr>
          <p:cNvPr id="13" name="Espace réservé de la date 12">
            <a:extLst>
              <a:ext uri="{FF2B5EF4-FFF2-40B4-BE49-F238E27FC236}">
                <a16:creationId xmlns:a16="http://schemas.microsoft.com/office/drawing/2014/main" id="{467C1519-CD47-834B-ACE0-5E73AEBAC59C}"/>
              </a:ext>
            </a:extLst>
          </p:cNvPr>
          <p:cNvSpPr>
            <a:spLocks noGrp="1"/>
          </p:cNvSpPr>
          <p:nvPr>
            <p:ph type="dt" sz="half" idx="10"/>
          </p:nvPr>
        </p:nvSpPr>
        <p:spPr/>
        <p:txBody>
          <a:bodyPr/>
          <a:lstStyle/>
          <a:p>
            <a:pPr marL="0" defTabSz="457200" rtl="0" eaLnBrk="1" latinLnBrk="0" hangingPunct="1"/>
            <a:r>
              <a:rPr lang="fr-FR" dirty="0"/>
              <a:t>AUGUST 2023</a:t>
            </a:r>
            <a:endParaRPr lang="en-GB" noProof="0" dirty="0"/>
          </a:p>
        </p:txBody>
      </p:sp>
      <p:sp>
        <p:nvSpPr>
          <p:cNvPr id="14" name="Espace réservé du pied de page 13">
            <a:extLst>
              <a:ext uri="{FF2B5EF4-FFF2-40B4-BE49-F238E27FC236}">
                <a16:creationId xmlns:a16="http://schemas.microsoft.com/office/drawing/2014/main" id="{D6B09CC1-3D6C-0649-8923-6937B90E144F}"/>
              </a:ext>
            </a:extLst>
          </p:cNvPr>
          <p:cNvSpPr>
            <a:spLocks noGrp="1"/>
          </p:cNvSpPr>
          <p:nvPr>
            <p:ph type="ftr" sz="quarter" idx="11"/>
          </p:nvPr>
        </p:nvSpPr>
        <p:spPr/>
        <p:txBody>
          <a:bodyPr/>
          <a:lstStyle/>
          <a:p>
            <a:r>
              <a:rPr lang="en-GB" dirty="0"/>
              <a:t>THE MUNICIPAL</a:t>
            </a:r>
            <a:endParaRPr lang="en-GB" noProof="0" dirty="0"/>
          </a:p>
        </p:txBody>
      </p:sp>
      <p:sp>
        <p:nvSpPr>
          <p:cNvPr id="15" name="Espace réservé du numéro de diapositive 14">
            <a:extLst>
              <a:ext uri="{FF2B5EF4-FFF2-40B4-BE49-F238E27FC236}">
                <a16:creationId xmlns:a16="http://schemas.microsoft.com/office/drawing/2014/main" id="{20FAF97A-8F92-0045-9694-21EE14DF3509}"/>
              </a:ext>
            </a:extLst>
          </p:cNvPr>
          <p:cNvSpPr>
            <a:spLocks noGrp="1"/>
          </p:cNvSpPr>
          <p:nvPr>
            <p:ph type="sldNum" sz="quarter" idx="12"/>
          </p:nvPr>
        </p:nvSpPr>
        <p:spPr/>
        <p:txBody>
          <a:bodyPr/>
          <a:lstStyle/>
          <a:p>
            <a:fld id="{0B8CC93F-C9C5-DE4D-BD15-EADCCAAD183A}" type="slidenum">
              <a:rPr lang="en-GB" noProof="0" smtClean="0"/>
              <a:pPr/>
              <a:t>3</a:t>
            </a:fld>
            <a:endParaRPr lang="en-GB" noProof="0" dirty="0"/>
          </a:p>
        </p:txBody>
      </p:sp>
      <p:sp>
        <p:nvSpPr>
          <p:cNvPr id="17" name="Espace réservé du texte 16">
            <a:extLst>
              <a:ext uri="{FF2B5EF4-FFF2-40B4-BE49-F238E27FC236}">
                <a16:creationId xmlns:a16="http://schemas.microsoft.com/office/drawing/2014/main" id="{D870ADAE-97DC-E441-A385-B21055A4FBB9}"/>
              </a:ext>
            </a:extLst>
          </p:cNvPr>
          <p:cNvSpPr>
            <a:spLocks noGrp="1"/>
          </p:cNvSpPr>
          <p:nvPr>
            <p:ph type="body" sz="quarter" idx="13"/>
          </p:nvPr>
        </p:nvSpPr>
        <p:spPr>
          <a:xfrm>
            <a:off x="378000" y="4335150"/>
            <a:ext cx="8388000" cy="974903"/>
          </a:xfrm>
        </p:spPr>
        <p:txBody>
          <a:bodyPr/>
          <a:lstStyle/>
          <a:p>
            <a:pPr algn="just"/>
            <a:r>
              <a:rPr lang="en-GB" sz="1000" dirty="0">
                <a:latin typeface="FuturaBT Light" panose="020B0302020204020303"/>
              </a:rPr>
              <a:t>Featuring 3 stunning food &amp; beverage outlets, guests can choose from Palm Court, Seaforth Restaurant or Botanic Tearoom. Enjoy coffee and cocktails in Palm Court or the quintessential afternoon tea in Botanic complete with Municipal Champagne. Seaforth Restaurant dinner menu features dishes which reflect the cities maritime history.</a:t>
            </a:r>
          </a:p>
          <a:p>
            <a:endParaRPr lang="en-GB" dirty="0"/>
          </a:p>
        </p:txBody>
      </p:sp>
      <p:sp>
        <p:nvSpPr>
          <p:cNvPr id="18" name="Espace réservé du texte 17">
            <a:extLst>
              <a:ext uri="{FF2B5EF4-FFF2-40B4-BE49-F238E27FC236}">
                <a16:creationId xmlns:a16="http://schemas.microsoft.com/office/drawing/2014/main" id="{2B54E027-DABB-B94C-BEAC-C3CA56D06E12}"/>
              </a:ext>
            </a:extLst>
          </p:cNvPr>
          <p:cNvSpPr>
            <a:spLocks noGrp="1"/>
          </p:cNvSpPr>
          <p:nvPr>
            <p:ph type="body" sz="quarter" idx="14"/>
          </p:nvPr>
        </p:nvSpPr>
        <p:spPr/>
        <p:txBody>
          <a:bodyPr/>
          <a:lstStyle/>
          <a:p>
            <a:r>
              <a:rPr lang="en-GB" dirty="0"/>
              <a:t>Food &amp; Beverage</a:t>
            </a:r>
          </a:p>
        </p:txBody>
      </p:sp>
      <p:pic>
        <p:nvPicPr>
          <p:cNvPr id="12" name="Picture 11" descr="A large room with palm trees and a glass ceiling&#10;&#10;Description automatically generated">
            <a:extLst>
              <a:ext uri="{FF2B5EF4-FFF2-40B4-BE49-F238E27FC236}">
                <a16:creationId xmlns:a16="http://schemas.microsoft.com/office/drawing/2014/main" id="{E0E78E18-EE8F-2C54-98F9-8CD64578897A}"/>
              </a:ext>
            </a:extLst>
          </p:cNvPr>
          <p:cNvPicPr>
            <a:picLocks noChangeAspect="1"/>
          </p:cNvPicPr>
          <p:nvPr/>
        </p:nvPicPr>
        <p:blipFill>
          <a:blip r:embed="rId2"/>
          <a:stretch>
            <a:fillRect/>
          </a:stretch>
        </p:blipFill>
        <p:spPr>
          <a:xfrm>
            <a:off x="378000" y="2186640"/>
            <a:ext cx="2414631" cy="2022495"/>
          </a:xfrm>
          <a:prstGeom prst="rect">
            <a:avLst/>
          </a:prstGeom>
        </p:spPr>
      </p:pic>
      <p:pic>
        <p:nvPicPr>
          <p:cNvPr id="20" name="Picture 19" descr="A room with tables and chairs&#10;&#10;Description automatically generated">
            <a:extLst>
              <a:ext uri="{FF2B5EF4-FFF2-40B4-BE49-F238E27FC236}">
                <a16:creationId xmlns:a16="http://schemas.microsoft.com/office/drawing/2014/main" id="{BEE2AB8E-984B-AD58-3861-DF349B81EAB3}"/>
              </a:ext>
            </a:extLst>
          </p:cNvPr>
          <p:cNvPicPr>
            <a:picLocks noChangeAspect="1"/>
          </p:cNvPicPr>
          <p:nvPr/>
        </p:nvPicPr>
        <p:blipFill>
          <a:blip r:embed="rId3"/>
          <a:stretch>
            <a:fillRect/>
          </a:stretch>
        </p:blipFill>
        <p:spPr>
          <a:xfrm>
            <a:off x="2963205" y="2186640"/>
            <a:ext cx="2729451" cy="2007266"/>
          </a:xfrm>
          <a:prstGeom prst="rect">
            <a:avLst/>
          </a:prstGeom>
        </p:spPr>
      </p:pic>
      <p:pic>
        <p:nvPicPr>
          <p:cNvPr id="22" name="Picture 21" descr="A tree in a restaurant&#10;&#10;Description automatically generated">
            <a:extLst>
              <a:ext uri="{FF2B5EF4-FFF2-40B4-BE49-F238E27FC236}">
                <a16:creationId xmlns:a16="http://schemas.microsoft.com/office/drawing/2014/main" id="{9C04632B-06C8-0817-72CA-2F3F443050CF}"/>
              </a:ext>
            </a:extLst>
          </p:cNvPr>
          <p:cNvPicPr>
            <a:picLocks noChangeAspect="1"/>
          </p:cNvPicPr>
          <p:nvPr/>
        </p:nvPicPr>
        <p:blipFill>
          <a:blip r:embed="rId4"/>
          <a:stretch>
            <a:fillRect/>
          </a:stretch>
        </p:blipFill>
        <p:spPr>
          <a:xfrm>
            <a:off x="5871410" y="2201868"/>
            <a:ext cx="2879105" cy="1992037"/>
          </a:xfrm>
          <a:prstGeom prst="rect">
            <a:avLst/>
          </a:prstGeom>
        </p:spPr>
      </p:pic>
    </p:spTree>
    <p:extLst>
      <p:ext uri="{BB962C8B-B14F-4D97-AF65-F5344CB8AC3E}">
        <p14:creationId xmlns:p14="http://schemas.microsoft.com/office/powerpoint/2010/main" val="30057424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re 15">
            <a:extLst>
              <a:ext uri="{FF2B5EF4-FFF2-40B4-BE49-F238E27FC236}">
                <a16:creationId xmlns:a16="http://schemas.microsoft.com/office/drawing/2014/main" id="{186661CC-9B16-624C-8591-8C2FA9726223}"/>
              </a:ext>
            </a:extLst>
          </p:cNvPr>
          <p:cNvSpPr>
            <a:spLocks noGrp="1"/>
          </p:cNvSpPr>
          <p:nvPr>
            <p:ph type="title"/>
          </p:nvPr>
        </p:nvSpPr>
        <p:spPr/>
        <p:txBody>
          <a:bodyPr/>
          <a:lstStyle/>
          <a:p>
            <a:r>
              <a:rPr lang="en-GB" dirty="0"/>
              <a:t>THE MUNICIPAL HOTEL LIVERPOOL - MGALLERY</a:t>
            </a:r>
          </a:p>
        </p:txBody>
      </p:sp>
      <p:sp>
        <p:nvSpPr>
          <p:cNvPr id="13" name="Espace réservé de la date 12">
            <a:extLst>
              <a:ext uri="{FF2B5EF4-FFF2-40B4-BE49-F238E27FC236}">
                <a16:creationId xmlns:a16="http://schemas.microsoft.com/office/drawing/2014/main" id="{467C1519-CD47-834B-ACE0-5E73AEBAC59C}"/>
              </a:ext>
            </a:extLst>
          </p:cNvPr>
          <p:cNvSpPr>
            <a:spLocks noGrp="1"/>
          </p:cNvSpPr>
          <p:nvPr>
            <p:ph type="dt" sz="half" idx="10"/>
          </p:nvPr>
        </p:nvSpPr>
        <p:spPr/>
        <p:txBody>
          <a:bodyPr/>
          <a:lstStyle/>
          <a:p>
            <a:pPr marL="0" defTabSz="457200" rtl="0" eaLnBrk="1" latinLnBrk="0" hangingPunct="1"/>
            <a:r>
              <a:rPr lang="fr-FR" dirty="0"/>
              <a:t>AUGUST 2023</a:t>
            </a:r>
            <a:endParaRPr lang="en-GB" noProof="0" dirty="0"/>
          </a:p>
        </p:txBody>
      </p:sp>
      <p:sp>
        <p:nvSpPr>
          <p:cNvPr id="14" name="Espace réservé du pied de page 13">
            <a:extLst>
              <a:ext uri="{FF2B5EF4-FFF2-40B4-BE49-F238E27FC236}">
                <a16:creationId xmlns:a16="http://schemas.microsoft.com/office/drawing/2014/main" id="{D6B09CC1-3D6C-0649-8923-6937B90E144F}"/>
              </a:ext>
            </a:extLst>
          </p:cNvPr>
          <p:cNvSpPr>
            <a:spLocks noGrp="1"/>
          </p:cNvSpPr>
          <p:nvPr>
            <p:ph type="ftr" sz="quarter" idx="11"/>
          </p:nvPr>
        </p:nvSpPr>
        <p:spPr/>
        <p:txBody>
          <a:bodyPr/>
          <a:lstStyle/>
          <a:p>
            <a:r>
              <a:rPr lang="en-GB" dirty="0"/>
              <a:t>THE MUNICIPAL</a:t>
            </a:r>
            <a:endParaRPr lang="en-GB" noProof="0" dirty="0"/>
          </a:p>
        </p:txBody>
      </p:sp>
      <p:sp>
        <p:nvSpPr>
          <p:cNvPr id="15" name="Espace réservé du numéro de diapositive 14">
            <a:extLst>
              <a:ext uri="{FF2B5EF4-FFF2-40B4-BE49-F238E27FC236}">
                <a16:creationId xmlns:a16="http://schemas.microsoft.com/office/drawing/2014/main" id="{20FAF97A-8F92-0045-9694-21EE14DF3509}"/>
              </a:ext>
            </a:extLst>
          </p:cNvPr>
          <p:cNvSpPr>
            <a:spLocks noGrp="1"/>
          </p:cNvSpPr>
          <p:nvPr>
            <p:ph type="sldNum" sz="quarter" idx="12"/>
          </p:nvPr>
        </p:nvSpPr>
        <p:spPr/>
        <p:txBody>
          <a:bodyPr/>
          <a:lstStyle/>
          <a:p>
            <a:fld id="{0B8CC93F-C9C5-DE4D-BD15-EADCCAAD183A}" type="slidenum">
              <a:rPr lang="en-GB" noProof="0" smtClean="0"/>
              <a:pPr/>
              <a:t>4</a:t>
            </a:fld>
            <a:endParaRPr lang="en-GB" noProof="0" dirty="0"/>
          </a:p>
        </p:txBody>
      </p:sp>
      <p:sp>
        <p:nvSpPr>
          <p:cNvPr id="17" name="Espace réservé du texte 16">
            <a:extLst>
              <a:ext uri="{FF2B5EF4-FFF2-40B4-BE49-F238E27FC236}">
                <a16:creationId xmlns:a16="http://schemas.microsoft.com/office/drawing/2014/main" id="{D870ADAE-97DC-E441-A385-B21055A4FBB9}"/>
              </a:ext>
            </a:extLst>
          </p:cNvPr>
          <p:cNvSpPr>
            <a:spLocks noGrp="1"/>
          </p:cNvSpPr>
          <p:nvPr>
            <p:ph type="body" sz="quarter" idx="13"/>
          </p:nvPr>
        </p:nvSpPr>
        <p:spPr>
          <a:xfrm>
            <a:off x="362516" y="3734202"/>
            <a:ext cx="8388000" cy="1521302"/>
          </a:xfrm>
        </p:spPr>
        <p:txBody>
          <a:bodyPr/>
          <a:lstStyle/>
          <a:p>
            <a:pPr algn="just"/>
            <a:r>
              <a:rPr lang="en-US" sz="1000" dirty="0">
                <a:latin typeface="FuturaBT Light" panose="020B0302020204020303"/>
              </a:rPr>
              <a:t>The team of event experts will welcome you in 6 unique boardrooms located in an exclusive area of the hotel plus a large private function room, perfectly positioned for events up to 80 attendees. </a:t>
            </a:r>
          </a:p>
          <a:p>
            <a:pPr algn="just"/>
            <a:endParaRPr lang="en-US" sz="1000" dirty="0">
              <a:latin typeface="FuturaBT Light" panose="020B0302020204020303"/>
            </a:endParaRPr>
          </a:p>
          <a:p>
            <a:r>
              <a:rPr lang="en-US" sz="1000" dirty="0">
                <a:latin typeface="FuturaBT Light" panose="020B0302020204020303"/>
              </a:rPr>
              <a:t>All meeting rooms have integrated audio visual conferencing technology. </a:t>
            </a:r>
          </a:p>
          <a:p>
            <a:endParaRPr lang="en-GB" dirty="0"/>
          </a:p>
        </p:txBody>
      </p:sp>
      <p:sp>
        <p:nvSpPr>
          <p:cNvPr id="18" name="Espace réservé du texte 17">
            <a:extLst>
              <a:ext uri="{FF2B5EF4-FFF2-40B4-BE49-F238E27FC236}">
                <a16:creationId xmlns:a16="http://schemas.microsoft.com/office/drawing/2014/main" id="{2B54E027-DABB-B94C-BEAC-C3CA56D06E12}"/>
              </a:ext>
            </a:extLst>
          </p:cNvPr>
          <p:cNvSpPr>
            <a:spLocks noGrp="1"/>
          </p:cNvSpPr>
          <p:nvPr>
            <p:ph type="body" sz="quarter" idx="14"/>
          </p:nvPr>
        </p:nvSpPr>
        <p:spPr/>
        <p:txBody>
          <a:bodyPr/>
          <a:lstStyle/>
          <a:p>
            <a:r>
              <a:rPr lang="en-GB" dirty="0"/>
              <a:t>Meetings made memorable</a:t>
            </a:r>
          </a:p>
        </p:txBody>
      </p:sp>
      <p:pic>
        <p:nvPicPr>
          <p:cNvPr id="3" name="Picture 2" descr="A room with a table and chairs&#10;&#10;Description automatically generated">
            <a:extLst>
              <a:ext uri="{FF2B5EF4-FFF2-40B4-BE49-F238E27FC236}">
                <a16:creationId xmlns:a16="http://schemas.microsoft.com/office/drawing/2014/main" id="{2F21CDFC-7DB3-F701-CAFA-9D317AC77C30}"/>
              </a:ext>
            </a:extLst>
          </p:cNvPr>
          <p:cNvPicPr>
            <a:picLocks noChangeAspect="1"/>
          </p:cNvPicPr>
          <p:nvPr/>
        </p:nvPicPr>
        <p:blipFill>
          <a:blip r:embed="rId2"/>
          <a:stretch>
            <a:fillRect/>
          </a:stretch>
        </p:blipFill>
        <p:spPr>
          <a:xfrm>
            <a:off x="3200399" y="2014750"/>
            <a:ext cx="2743201" cy="1829166"/>
          </a:xfrm>
          <a:prstGeom prst="rect">
            <a:avLst/>
          </a:prstGeom>
        </p:spPr>
      </p:pic>
      <p:pic>
        <p:nvPicPr>
          <p:cNvPr id="6" name="Picture 5" descr="A room with a couch and chairs&#10;&#10;Description automatically generated">
            <a:extLst>
              <a:ext uri="{FF2B5EF4-FFF2-40B4-BE49-F238E27FC236}">
                <a16:creationId xmlns:a16="http://schemas.microsoft.com/office/drawing/2014/main" id="{8FE87083-4E3A-9F39-8D9B-CB800BF74FA7}"/>
              </a:ext>
            </a:extLst>
          </p:cNvPr>
          <p:cNvPicPr>
            <a:picLocks noChangeAspect="1"/>
          </p:cNvPicPr>
          <p:nvPr/>
        </p:nvPicPr>
        <p:blipFill>
          <a:blip r:embed="rId3"/>
          <a:stretch>
            <a:fillRect/>
          </a:stretch>
        </p:blipFill>
        <p:spPr>
          <a:xfrm>
            <a:off x="362516" y="2014750"/>
            <a:ext cx="2743200" cy="1829166"/>
          </a:xfrm>
          <a:prstGeom prst="rect">
            <a:avLst/>
          </a:prstGeom>
        </p:spPr>
      </p:pic>
      <p:pic>
        <p:nvPicPr>
          <p:cNvPr id="8" name="Picture 7" descr="A large room with tables and chairs&#10;&#10;Description automatically generated">
            <a:extLst>
              <a:ext uri="{FF2B5EF4-FFF2-40B4-BE49-F238E27FC236}">
                <a16:creationId xmlns:a16="http://schemas.microsoft.com/office/drawing/2014/main" id="{F06689A6-5885-8B4B-2D1F-2039CC80296C}"/>
              </a:ext>
            </a:extLst>
          </p:cNvPr>
          <p:cNvPicPr>
            <a:picLocks noChangeAspect="1"/>
          </p:cNvPicPr>
          <p:nvPr/>
        </p:nvPicPr>
        <p:blipFill>
          <a:blip r:embed="rId4"/>
          <a:stretch>
            <a:fillRect/>
          </a:stretch>
        </p:blipFill>
        <p:spPr>
          <a:xfrm>
            <a:off x="6038284" y="2014750"/>
            <a:ext cx="2743200" cy="1829166"/>
          </a:xfrm>
          <a:prstGeom prst="rect">
            <a:avLst/>
          </a:prstGeom>
        </p:spPr>
      </p:pic>
    </p:spTree>
    <p:extLst>
      <p:ext uri="{BB962C8B-B14F-4D97-AF65-F5344CB8AC3E}">
        <p14:creationId xmlns:p14="http://schemas.microsoft.com/office/powerpoint/2010/main" val="14820787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re 15">
            <a:extLst>
              <a:ext uri="{FF2B5EF4-FFF2-40B4-BE49-F238E27FC236}">
                <a16:creationId xmlns:a16="http://schemas.microsoft.com/office/drawing/2014/main" id="{186661CC-9B16-624C-8591-8C2FA9726223}"/>
              </a:ext>
            </a:extLst>
          </p:cNvPr>
          <p:cNvSpPr>
            <a:spLocks noGrp="1"/>
          </p:cNvSpPr>
          <p:nvPr>
            <p:ph type="title"/>
          </p:nvPr>
        </p:nvSpPr>
        <p:spPr/>
        <p:txBody>
          <a:bodyPr/>
          <a:lstStyle/>
          <a:p>
            <a:r>
              <a:rPr lang="en-GB" dirty="0"/>
              <a:t>THE MUNICIPAL HOTEL LIVERPOOL - MGALLERY</a:t>
            </a:r>
          </a:p>
        </p:txBody>
      </p:sp>
      <p:sp>
        <p:nvSpPr>
          <p:cNvPr id="13" name="Espace réservé de la date 12">
            <a:extLst>
              <a:ext uri="{FF2B5EF4-FFF2-40B4-BE49-F238E27FC236}">
                <a16:creationId xmlns:a16="http://schemas.microsoft.com/office/drawing/2014/main" id="{467C1519-CD47-834B-ACE0-5E73AEBAC59C}"/>
              </a:ext>
            </a:extLst>
          </p:cNvPr>
          <p:cNvSpPr>
            <a:spLocks noGrp="1"/>
          </p:cNvSpPr>
          <p:nvPr>
            <p:ph type="dt" sz="half" idx="10"/>
          </p:nvPr>
        </p:nvSpPr>
        <p:spPr/>
        <p:txBody>
          <a:bodyPr/>
          <a:lstStyle/>
          <a:p>
            <a:pPr marL="0" defTabSz="457200" rtl="0" eaLnBrk="1" latinLnBrk="0" hangingPunct="1"/>
            <a:r>
              <a:rPr lang="fr-FR" dirty="0"/>
              <a:t>AUGUST 2023</a:t>
            </a:r>
            <a:endParaRPr lang="en-GB" noProof="0" dirty="0"/>
          </a:p>
        </p:txBody>
      </p:sp>
      <p:sp>
        <p:nvSpPr>
          <p:cNvPr id="14" name="Espace réservé du pied de page 13">
            <a:extLst>
              <a:ext uri="{FF2B5EF4-FFF2-40B4-BE49-F238E27FC236}">
                <a16:creationId xmlns:a16="http://schemas.microsoft.com/office/drawing/2014/main" id="{D6B09CC1-3D6C-0649-8923-6937B90E144F}"/>
              </a:ext>
            </a:extLst>
          </p:cNvPr>
          <p:cNvSpPr>
            <a:spLocks noGrp="1"/>
          </p:cNvSpPr>
          <p:nvPr>
            <p:ph type="ftr" sz="quarter" idx="11"/>
          </p:nvPr>
        </p:nvSpPr>
        <p:spPr/>
        <p:txBody>
          <a:bodyPr/>
          <a:lstStyle/>
          <a:p>
            <a:r>
              <a:rPr lang="en-GB" dirty="0"/>
              <a:t>THE MUNICIPAL</a:t>
            </a:r>
            <a:endParaRPr lang="en-GB" noProof="0" dirty="0"/>
          </a:p>
        </p:txBody>
      </p:sp>
      <p:sp>
        <p:nvSpPr>
          <p:cNvPr id="15" name="Espace réservé du numéro de diapositive 14">
            <a:extLst>
              <a:ext uri="{FF2B5EF4-FFF2-40B4-BE49-F238E27FC236}">
                <a16:creationId xmlns:a16="http://schemas.microsoft.com/office/drawing/2014/main" id="{20FAF97A-8F92-0045-9694-21EE14DF3509}"/>
              </a:ext>
            </a:extLst>
          </p:cNvPr>
          <p:cNvSpPr>
            <a:spLocks noGrp="1"/>
          </p:cNvSpPr>
          <p:nvPr>
            <p:ph type="sldNum" sz="quarter" idx="12"/>
          </p:nvPr>
        </p:nvSpPr>
        <p:spPr/>
        <p:txBody>
          <a:bodyPr/>
          <a:lstStyle/>
          <a:p>
            <a:fld id="{0B8CC93F-C9C5-DE4D-BD15-EADCCAAD183A}" type="slidenum">
              <a:rPr lang="en-GB" noProof="0" smtClean="0"/>
              <a:pPr/>
              <a:t>5</a:t>
            </a:fld>
            <a:endParaRPr lang="en-GB" noProof="0" dirty="0"/>
          </a:p>
        </p:txBody>
      </p:sp>
      <p:sp>
        <p:nvSpPr>
          <p:cNvPr id="17" name="Espace réservé du texte 16">
            <a:extLst>
              <a:ext uri="{FF2B5EF4-FFF2-40B4-BE49-F238E27FC236}">
                <a16:creationId xmlns:a16="http://schemas.microsoft.com/office/drawing/2014/main" id="{D870ADAE-97DC-E441-A385-B21055A4FBB9}"/>
              </a:ext>
            </a:extLst>
          </p:cNvPr>
          <p:cNvSpPr>
            <a:spLocks noGrp="1"/>
          </p:cNvSpPr>
          <p:nvPr>
            <p:ph type="body" sz="quarter" idx="13"/>
          </p:nvPr>
        </p:nvSpPr>
        <p:spPr>
          <a:xfrm>
            <a:off x="362516" y="3734202"/>
            <a:ext cx="8388000" cy="1521302"/>
          </a:xfrm>
        </p:spPr>
        <p:txBody>
          <a:bodyPr/>
          <a:lstStyle/>
          <a:p>
            <a:pPr algn="just"/>
            <a:r>
              <a:rPr lang="en-US" sz="1000" dirty="0">
                <a:latin typeface="FuturaBT Light" panose="020B0302020204020303"/>
              </a:rPr>
              <a:t>Relax in our luxurious spa, complete with 16m swimming pool, salt sauna, steam room and </a:t>
            </a:r>
            <a:r>
              <a:rPr lang="en-US" sz="1000" dirty="0" err="1">
                <a:latin typeface="FuturaBT Light" panose="020B0302020204020303"/>
              </a:rPr>
              <a:t>laconium</a:t>
            </a:r>
            <a:r>
              <a:rPr lang="en-US" sz="1000" dirty="0">
                <a:latin typeface="FuturaBT Light" panose="020B0302020204020303"/>
              </a:rPr>
              <a:t>. Take time out for you with our signature treatment with Elemis in one of our 4 treatment rooms.</a:t>
            </a:r>
            <a:endParaRPr lang="en-GB" dirty="0"/>
          </a:p>
        </p:txBody>
      </p:sp>
      <p:sp>
        <p:nvSpPr>
          <p:cNvPr id="18" name="Espace réservé du texte 17">
            <a:extLst>
              <a:ext uri="{FF2B5EF4-FFF2-40B4-BE49-F238E27FC236}">
                <a16:creationId xmlns:a16="http://schemas.microsoft.com/office/drawing/2014/main" id="{2B54E027-DABB-B94C-BEAC-C3CA56D06E12}"/>
              </a:ext>
            </a:extLst>
          </p:cNvPr>
          <p:cNvSpPr>
            <a:spLocks noGrp="1"/>
          </p:cNvSpPr>
          <p:nvPr>
            <p:ph type="body" sz="quarter" idx="14"/>
          </p:nvPr>
        </p:nvSpPr>
        <p:spPr/>
        <p:txBody>
          <a:bodyPr/>
          <a:lstStyle/>
          <a:p>
            <a:r>
              <a:rPr lang="en-GB" dirty="0"/>
              <a:t>Time for you</a:t>
            </a:r>
          </a:p>
        </p:txBody>
      </p:sp>
      <p:pic>
        <p:nvPicPr>
          <p:cNvPr id="4" name="Picture 3" descr="A swimming pool inside a building&#10;&#10;Description automatically generated">
            <a:extLst>
              <a:ext uri="{FF2B5EF4-FFF2-40B4-BE49-F238E27FC236}">
                <a16:creationId xmlns:a16="http://schemas.microsoft.com/office/drawing/2014/main" id="{D65E1642-C5A2-1482-456C-E51D0A47327A}"/>
              </a:ext>
            </a:extLst>
          </p:cNvPr>
          <p:cNvPicPr>
            <a:picLocks noChangeAspect="1"/>
          </p:cNvPicPr>
          <p:nvPr/>
        </p:nvPicPr>
        <p:blipFill>
          <a:blip r:embed="rId2"/>
          <a:stretch>
            <a:fillRect/>
          </a:stretch>
        </p:blipFill>
        <p:spPr>
          <a:xfrm>
            <a:off x="362516" y="2000126"/>
            <a:ext cx="2641941" cy="1829166"/>
          </a:xfrm>
          <a:prstGeom prst="rect">
            <a:avLst/>
          </a:prstGeom>
        </p:spPr>
      </p:pic>
      <p:pic>
        <p:nvPicPr>
          <p:cNvPr id="7" name="Picture 6" descr="A massage table with towels on it&#10;&#10;Description automatically generated">
            <a:extLst>
              <a:ext uri="{FF2B5EF4-FFF2-40B4-BE49-F238E27FC236}">
                <a16:creationId xmlns:a16="http://schemas.microsoft.com/office/drawing/2014/main" id="{C8CAC508-2FC3-4F11-BBAB-596C07EDAF69}"/>
              </a:ext>
            </a:extLst>
          </p:cNvPr>
          <p:cNvPicPr>
            <a:picLocks noChangeAspect="1"/>
          </p:cNvPicPr>
          <p:nvPr/>
        </p:nvPicPr>
        <p:blipFill>
          <a:blip r:embed="rId3"/>
          <a:stretch>
            <a:fillRect/>
          </a:stretch>
        </p:blipFill>
        <p:spPr>
          <a:xfrm>
            <a:off x="6034546" y="2000125"/>
            <a:ext cx="2724594" cy="1856113"/>
          </a:xfrm>
          <a:prstGeom prst="rect">
            <a:avLst/>
          </a:prstGeom>
        </p:spPr>
      </p:pic>
      <p:pic>
        <p:nvPicPr>
          <p:cNvPr id="10" name="Picture 9" descr="A room with a glass door and a couch&#10;&#10;Description automatically generated">
            <a:extLst>
              <a:ext uri="{FF2B5EF4-FFF2-40B4-BE49-F238E27FC236}">
                <a16:creationId xmlns:a16="http://schemas.microsoft.com/office/drawing/2014/main" id="{289355F9-51CD-A947-DBBC-9EB80315439B}"/>
              </a:ext>
            </a:extLst>
          </p:cNvPr>
          <p:cNvPicPr>
            <a:picLocks noChangeAspect="1"/>
          </p:cNvPicPr>
          <p:nvPr/>
        </p:nvPicPr>
        <p:blipFill>
          <a:blip r:embed="rId4"/>
          <a:stretch>
            <a:fillRect/>
          </a:stretch>
        </p:blipFill>
        <p:spPr>
          <a:xfrm>
            <a:off x="3147901" y="2000125"/>
            <a:ext cx="2743201" cy="1836230"/>
          </a:xfrm>
          <a:prstGeom prst="rect">
            <a:avLst/>
          </a:prstGeom>
        </p:spPr>
      </p:pic>
    </p:spTree>
    <p:extLst>
      <p:ext uri="{BB962C8B-B14F-4D97-AF65-F5344CB8AC3E}">
        <p14:creationId xmlns:p14="http://schemas.microsoft.com/office/powerpoint/2010/main" val="17552633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re 15">
            <a:extLst>
              <a:ext uri="{FF2B5EF4-FFF2-40B4-BE49-F238E27FC236}">
                <a16:creationId xmlns:a16="http://schemas.microsoft.com/office/drawing/2014/main" id="{186661CC-9B16-624C-8591-8C2FA9726223}"/>
              </a:ext>
            </a:extLst>
          </p:cNvPr>
          <p:cNvSpPr>
            <a:spLocks noGrp="1"/>
          </p:cNvSpPr>
          <p:nvPr>
            <p:ph type="title"/>
          </p:nvPr>
        </p:nvSpPr>
        <p:spPr/>
        <p:txBody>
          <a:bodyPr/>
          <a:lstStyle/>
          <a:p>
            <a:r>
              <a:rPr lang="en-GB" dirty="0"/>
              <a:t>THE MUNICIPAL HOTEL LIVERPOOL - MGALLERY</a:t>
            </a:r>
          </a:p>
        </p:txBody>
      </p:sp>
      <p:sp>
        <p:nvSpPr>
          <p:cNvPr id="13" name="Espace réservé de la date 12">
            <a:extLst>
              <a:ext uri="{FF2B5EF4-FFF2-40B4-BE49-F238E27FC236}">
                <a16:creationId xmlns:a16="http://schemas.microsoft.com/office/drawing/2014/main" id="{467C1519-CD47-834B-ACE0-5E73AEBAC59C}"/>
              </a:ext>
            </a:extLst>
          </p:cNvPr>
          <p:cNvSpPr>
            <a:spLocks noGrp="1"/>
          </p:cNvSpPr>
          <p:nvPr>
            <p:ph type="dt" sz="half" idx="10"/>
          </p:nvPr>
        </p:nvSpPr>
        <p:spPr/>
        <p:txBody>
          <a:bodyPr/>
          <a:lstStyle/>
          <a:p>
            <a:pPr marL="0" defTabSz="457200" rtl="0" eaLnBrk="1" latinLnBrk="0" hangingPunct="1"/>
            <a:r>
              <a:rPr lang="fr-FR" dirty="0"/>
              <a:t>AUGUST 2023</a:t>
            </a:r>
            <a:endParaRPr lang="en-GB" noProof="0" dirty="0"/>
          </a:p>
        </p:txBody>
      </p:sp>
      <p:sp>
        <p:nvSpPr>
          <p:cNvPr id="14" name="Espace réservé du pied de page 13">
            <a:extLst>
              <a:ext uri="{FF2B5EF4-FFF2-40B4-BE49-F238E27FC236}">
                <a16:creationId xmlns:a16="http://schemas.microsoft.com/office/drawing/2014/main" id="{D6B09CC1-3D6C-0649-8923-6937B90E144F}"/>
              </a:ext>
            </a:extLst>
          </p:cNvPr>
          <p:cNvSpPr>
            <a:spLocks noGrp="1"/>
          </p:cNvSpPr>
          <p:nvPr>
            <p:ph type="ftr" sz="quarter" idx="11"/>
          </p:nvPr>
        </p:nvSpPr>
        <p:spPr/>
        <p:txBody>
          <a:bodyPr/>
          <a:lstStyle/>
          <a:p>
            <a:r>
              <a:rPr lang="en-GB" dirty="0"/>
              <a:t>THE MUNICIPAL</a:t>
            </a:r>
            <a:endParaRPr lang="en-GB" noProof="0" dirty="0"/>
          </a:p>
        </p:txBody>
      </p:sp>
      <p:sp>
        <p:nvSpPr>
          <p:cNvPr id="15" name="Espace réservé du numéro de diapositive 14">
            <a:extLst>
              <a:ext uri="{FF2B5EF4-FFF2-40B4-BE49-F238E27FC236}">
                <a16:creationId xmlns:a16="http://schemas.microsoft.com/office/drawing/2014/main" id="{20FAF97A-8F92-0045-9694-21EE14DF3509}"/>
              </a:ext>
            </a:extLst>
          </p:cNvPr>
          <p:cNvSpPr>
            <a:spLocks noGrp="1"/>
          </p:cNvSpPr>
          <p:nvPr>
            <p:ph type="sldNum" sz="quarter" idx="12"/>
          </p:nvPr>
        </p:nvSpPr>
        <p:spPr/>
        <p:txBody>
          <a:bodyPr/>
          <a:lstStyle/>
          <a:p>
            <a:fld id="{0B8CC93F-C9C5-DE4D-BD15-EADCCAAD183A}" type="slidenum">
              <a:rPr lang="en-GB" noProof="0" smtClean="0"/>
              <a:pPr/>
              <a:t>6</a:t>
            </a:fld>
            <a:endParaRPr lang="en-GB" noProof="0" dirty="0"/>
          </a:p>
        </p:txBody>
      </p:sp>
      <p:sp>
        <p:nvSpPr>
          <p:cNvPr id="17" name="Espace réservé du texte 16">
            <a:extLst>
              <a:ext uri="{FF2B5EF4-FFF2-40B4-BE49-F238E27FC236}">
                <a16:creationId xmlns:a16="http://schemas.microsoft.com/office/drawing/2014/main" id="{D870ADAE-97DC-E441-A385-B21055A4FBB9}"/>
              </a:ext>
            </a:extLst>
          </p:cNvPr>
          <p:cNvSpPr>
            <a:spLocks noGrp="1"/>
          </p:cNvSpPr>
          <p:nvPr>
            <p:ph type="body" sz="quarter" idx="13"/>
          </p:nvPr>
        </p:nvSpPr>
        <p:spPr>
          <a:xfrm>
            <a:off x="362516" y="1976917"/>
            <a:ext cx="8388000" cy="1521302"/>
          </a:xfrm>
        </p:spPr>
        <p:txBody>
          <a:bodyPr/>
          <a:lstStyle/>
          <a:p>
            <a:pPr algn="just"/>
            <a:r>
              <a:rPr lang="en-US" sz="1000" dirty="0">
                <a:latin typeface="FuturaBT Light"/>
                <a:ea typeface="+mn-lt"/>
                <a:cs typeface="+mn-lt"/>
              </a:rPr>
              <a:t>Liverpool was once called “the New York of Europe”, boasting numerous global trade connections enabling the growth and rise of the city.</a:t>
            </a:r>
          </a:p>
          <a:p>
            <a:pPr algn="just"/>
            <a:endParaRPr lang="en-US" sz="600" dirty="0">
              <a:latin typeface="FuturaBT Light"/>
              <a:ea typeface="+mn-lt"/>
              <a:cs typeface="+mn-lt"/>
            </a:endParaRPr>
          </a:p>
          <a:p>
            <a:pPr algn="just"/>
            <a:r>
              <a:rPr lang="en-US" sz="1000" dirty="0">
                <a:latin typeface="FuturaBT Light" panose="020B0302020204020303"/>
              </a:rPr>
              <a:t>Located on Dale Street, the heart of the city's commercial area</a:t>
            </a:r>
            <a:r>
              <a:rPr lang="en-US" sz="1000" dirty="0">
                <a:latin typeface="FuturaBT Light"/>
                <a:ea typeface="+mn-lt"/>
                <a:cs typeface="+mn-lt"/>
              </a:rPr>
              <a:t>,</a:t>
            </a:r>
            <a:r>
              <a:rPr lang="en-US" sz="1000" dirty="0">
                <a:latin typeface="FuturaBT Light" panose="020B0302020204020303"/>
              </a:rPr>
              <a:t> 10 minutes from Lime Street Station. The perfect location for high-end shopping to sightseeing, dining to tourist attractions</a:t>
            </a:r>
          </a:p>
          <a:p>
            <a:endParaRPr lang="en-GB" dirty="0"/>
          </a:p>
        </p:txBody>
      </p:sp>
      <p:sp>
        <p:nvSpPr>
          <p:cNvPr id="18" name="Espace réservé du texte 17">
            <a:extLst>
              <a:ext uri="{FF2B5EF4-FFF2-40B4-BE49-F238E27FC236}">
                <a16:creationId xmlns:a16="http://schemas.microsoft.com/office/drawing/2014/main" id="{2B54E027-DABB-B94C-BEAC-C3CA56D06E12}"/>
              </a:ext>
            </a:extLst>
          </p:cNvPr>
          <p:cNvSpPr>
            <a:spLocks noGrp="1"/>
          </p:cNvSpPr>
          <p:nvPr>
            <p:ph type="body" sz="quarter" idx="14"/>
          </p:nvPr>
        </p:nvSpPr>
        <p:spPr/>
        <p:txBody>
          <a:bodyPr/>
          <a:lstStyle/>
          <a:p>
            <a:r>
              <a:rPr lang="en-GB" dirty="0"/>
              <a:t>The heart of Liverpool</a:t>
            </a:r>
          </a:p>
        </p:txBody>
      </p:sp>
      <p:pic>
        <p:nvPicPr>
          <p:cNvPr id="2" name="Picture 1" descr="Diagram&#10;&#10;Description automatically generated">
            <a:extLst>
              <a:ext uri="{FF2B5EF4-FFF2-40B4-BE49-F238E27FC236}">
                <a16:creationId xmlns:a16="http://schemas.microsoft.com/office/drawing/2014/main" id="{8431651F-07C4-5FCA-8499-60432C7E8756}"/>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t="10739" b="19182"/>
          <a:stretch/>
        </p:blipFill>
        <p:spPr>
          <a:xfrm>
            <a:off x="1127516" y="3361967"/>
            <a:ext cx="6858000" cy="1911394"/>
          </a:xfrm>
          <a:prstGeom prst="rect">
            <a:avLst/>
          </a:prstGeom>
        </p:spPr>
      </p:pic>
      <p:pic>
        <p:nvPicPr>
          <p:cNvPr id="3" name="Picture 2" descr="Pin PNG, Location Pin Transparent Free Download - Free Transparent PNG Logos">
            <a:extLst>
              <a:ext uri="{FF2B5EF4-FFF2-40B4-BE49-F238E27FC236}">
                <a16:creationId xmlns:a16="http://schemas.microsoft.com/office/drawing/2014/main" id="{34EF656F-9CE2-AEE3-099A-BC104449658C}"/>
              </a:ext>
            </a:extLst>
          </p:cNvPr>
          <p:cNvPicPr>
            <a:picLocks noChangeAspect="1" noChangeArrowheads="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948419" y="4567891"/>
            <a:ext cx="295722" cy="295722"/>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99964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BEB1879D-40B4-8942-AE1A-DCD1F47DB565}"/>
              </a:ext>
            </a:extLst>
          </p:cNvPr>
          <p:cNvSpPr>
            <a:spLocks noGrp="1"/>
          </p:cNvSpPr>
          <p:nvPr>
            <p:ph type="pic" sz="quarter" idx="10"/>
          </p:nvPr>
        </p:nvSpPr>
        <p:spPr>
          <a:xfrm>
            <a:off x="0" y="0"/>
            <a:ext cx="9144000" cy="5715000"/>
          </a:xfrm>
        </p:spPr>
      </p:sp>
      <p:sp>
        <p:nvSpPr>
          <p:cNvPr id="7" name="Titre 6">
            <a:extLst>
              <a:ext uri="{FF2B5EF4-FFF2-40B4-BE49-F238E27FC236}">
                <a16:creationId xmlns:a16="http://schemas.microsoft.com/office/drawing/2014/main" id="{352DD1A8-B3AC-0C47-8A67-789009DA3894}"/>
              </a:ext>
            </a:extLst>
          </p:cNvPr>
          <p:cNvSpPr>
            <a:spLocks noGrp="1"/>
          </p:cNvSpPr>
          <p:nvPr>
            <p:ph type="ctrTitle"/>
          </p:nvPr>
        </p:nvSpPr>
        <p:spPr>
          <a:xfrm>
            <a:off x="800100" y="2160133"/>
            <a:ext cx="7543800" cy="697367"/>
          </a:xfrm>
        </p:spPr>
        <p:txBody>
          <a:bodyPr/>
          <a:lstStyle/>
          <a:p>
            <a:endParaRPr lang="en-GB" dirty="0"/>
          </a:p>
        </p:txBody>
      </p:sp>
    </p:spTree>
    <p:extLst>
      <p:ext uri="{BB962C8B-B14F-4D97-AF65-F5344CB8AC3E}">
        <p14:creationId xmlns:p14="http://schemas.microsoft.com/office/powerpoint/2010/main" val="3926050599"/>
      </p:ext>
    </p:extLst>
  </p:cSld>
  <p:clrMapOvr>
    <a:masterClrMapping/>
  </p:clrMapOvr>
</p:sld>
</file>

<file path=ppt/theme/theme1.xml><?xml version="1.0" encoding="utf-8"?>
<a:theme xmlns:a="http://schemas.openxmlformats.org/drawingml/2006/main" name="Thème Office">
  <a:themeElements>
    <a:clrScheme name="MGALLERY NEW CHART 1">
      <a:dk1>
        <a:srgbClr val="000000"/>
      </a:dk1>
      <a:lt1>
        <a:srgbClr val="FFFFFF"/>
      </a:lt1>
      <a:dk2>
        <a:srgbClr val="000000"/>
      </a:dk2>
      <a:lt2>
        <a:srgbClr val="FFFFFF"/>
      </a:lt2>
      <a:accent1>
        <a:srgbClr val="BF8745"/>
      </a:accent1>
      <a:accent2>
        <a:srgbClr val="00121E"/>
      </a:accent2>
      <a:accent3>
        <a:srgbClr val="E9E1D5"/>
      </a:accent3>
      <a:accent4>
        <a:srgbClr val="202023"/>
      </a:accent4>
      <a:accent5>
        <a:srgbClr val="969696"/>
      </a:accent5>
      <a:accent6>
        <a:srgbClr val="E7E7F1"/>
      </a:accent6>
      <a:hlink>
        <a:srgbClr val="000000"/>
      </a:hlink>
      <a:folHlink>
        <a:srgbClr val="7F7F8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sz="1100" dirty="0" smtClean="0">
            <a:latin typeface="FuturaBT Light" panose="020B0302020204020303" pitchFamily="34" charset="77"/>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MGallery_Template</Template>
  <TotalTime>675</TotalTime>
  <Words>325</Words>
  <Application>Microsoft Office PowerPoint</Application>
  <PresentationFormat>On-screen Show (16:10)</PresentationFormat>
  <Paragraphs>34</Paragraphs>
  <Slides>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Arial</vt:lpstr>
      <vt:lpstr>Mercury Text G1</vt:lpstr>
      <vt:lpstr>FuturaBT Light</vt:lpstr>
      <vt:lpstr>Calibri</vt:lpstr>
      <vt:lpstr>Thème Office</vt:lpstr>
      <vt:lpstr>PowerPoint Presentation</vt:lpstr>
      <vt:lpstr>THE MUNICIPAL HOTEL LIVERPOOL - MGALLERY</vt:lpstr>
      <vt:lpstr>THE MUNICIPAL HOTEL LIVERPOOL - MGALLERY</vt:lpstr>
      <vt:lpstr>THE MUNICIPAL HOTEL LIVERPOOL - MGALLERY</vt:lpstr>
      <vt:lpstr>THE MUNICIPAL HOTEL LIVERPOOL - MGALLERY</vt:lpstr>
      <vt:lpstr>THE MUNICIPAL HOTEL LIVERPOOL - MGALLERY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Luciano Kechinski</dc:creator>
  <cp:lastModifiedBy>Gemma Gage</cp:lastModifiedBy>
  <cp:revision>117</cp:revision>
  <dcterms:created xsi:type="dcterms:W3CDTF">2019-07-02T12:27:39Z</dcterms:created>
  <dcterms:modified xsi:type="dcterms:W3CDTF">2023-08-23T08:54:52Z</dcterms:modified>
</cp:coreProperties>
</file>