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8" r:id="rId5"/>
    <p:sldId id="259" r:id="rId6"/>
  </p:sldIdLst>
  <p:sldSz cx="7556500" cy="10693400"/>
  <p:notesSz cx="7556500" cy="10693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8746"/>
    <a:srgbClr val="000000"/>
    <a:srgbClr val="231F20"/>
    <a:srgbClr val="4F4749"/>
    <a:srgbClr val="0E0C0C"/>
    <a:srgbClr val="BA8850"/>
    <a:srgbClr val="5B4023"/>
    <a:srgbClr val="8A6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2204"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mgallery.com/fr/hotel-8612-hotel-parc-beaumont-pau-mgallery-collection/index.shtml" TargetMode="Externa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10.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image" Target="../media/image9.jpeg"/><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hyperlink" Target="https://all.accor.com/loyalty-program/reasonstojoin/index.fr.shtml" TargetMode="External"/><Relationship Id="rId11" Type="http://schemas.openxmlformats.org/officeDocument/2006/relationships/image" Target="../media/image16.png"/><Relationship Id="rId5" Type="http://schemas.openxmlformats.org/officeDocument/2006/relationships/image" Target="../media/image11.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3.jpg"/><Relationship Id="rId9" Type="http://schemas.openxmlformats.org/officeDocument/2006/relationships/image" Target="../media/image14.png"/><Relationship Id="rId1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4378" y="0"/>
            <a:ext cx="7590878" cy="10693400"/>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4378" y="7501769"/>
            <a:ext cx="7590878" cy="31916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object 5"/>
          <p:cNvSpPr txBox="1"/>
          <p:nvPr/>
        </p:nvSpPr>
        <p:spPr>
          <a:xfrm>
            <a:off x="208910" y="8029585"/>
            <a:ext cx="3536256" cy="1120820"/>
          </a:xfrm>
          <a:prstGeom prst="rect">
            <a:avLst/>
          </a:prstGeom>
        </p:spPr>
        <p:txBody>
          <a:bodyPr vert="horz" wrap="square" lIns="0" tIns="12700" rIns="0" bIns="0" rtlCol="0">
            <a:spAutoFit/>
          </a:bodyPr>
          <a:lstStyle/>
          <a:p>
            <a:pPr marL="12700">
              <a:lnSpc>
                <a:spcPct val="100000"/>
              </a:lnSpc>
              <a:spcBef>
                <a:spcPts val="100"/>
              </a:spcBef>
            </a:pPr>
            <a:r>
              <a:rPr lang="fr-FR" sz="3600" spc="-25" dirty="0">
                <a:solidFill>
                  <a:srgbClr val="BA8850"/>
                </a:solidFill>
                <a:latin typeface="Cambria"/>
                <a:cs typeface="Cambria"/>
              </a:rPr>
              <a:t>DOMAINE</a:t>
            </a:r>
            <a:r>
              <a:rPr lang="fr-FR" sz="3600" spc="-25" dirty="0">
                <a:solidFill>
                  <a:schemeClr val="bg1"/>
                </a:solidFill>
                <a:latin typeface="Cambria"/>
                <a:cs typeface="Cambria"/>
              </a:rPr>
              <a:t> </a:t>
            </a:r>
            <a:r>
              <a:rPr lang="fr-FR" sz="3600" spc="-25" dirty="0">
                <a:solidFill>
                  <a:srgbClr val="BA8850"/>
                </a:solidFill>
                <a:latin typeface="Cambria"/>
                <a:cs typeface="Cambria"/>
              </a:rPr>
              <a:t>REINE MARGOT</a:t>
            </a:r>
            <a:r>
              <a:rPr sz="3600" spc="-25" dirty="0">
                <a:solidFill>
                  <a:srgbClr val="BA8850"/>
                </a:solidFill>
                <a:latin typeface="Cambria"/>
                <a:cs typeface="Cambria"/>
              </a:rPr>
              <a:t>,</a:t>
            </a:r>
            <a:endParaRPr sz="3600" dirty="0">
              <a:solidFill>
                <a:srgbClr val="BA8850"/>
              </a:solidFill>
              <a:latin typeface="Cambria"/>
              <a:cs typeface="Cambria"/>
            </a:endParaRPr>
          </a:p>
        </p:txBody>
      </p:sp>
      <p:sp>
        <p:nvSpPr>
          <p:cNvPr id="18" name="object 6"/>
          <p:cNvSpPr txBox="1"/>
          <p:nvPr/>
        </p:nvSpPr>
        <p:spPr>
          <a:xfrm>
            <a:off x="238527" y="9306209"/>
            <a:ext cx="3530782" cy="1146468"/>
          </a:xfrm>
          <a:prstGeom prst="rect">
            <a:avLst/>
          </a:prstGeom>
        </p:spPr>
        <p:txBody>
          <a:bodyPr vert="horz" wrap="square" lIns="0" tIns="12700" rIns="0" bIns="0" rtlCol="0">
            <a:spAutoFit/>
          </a:bodyPr>
          <a:lstStyle/>
          <a:p>
            <a:pPr marL="12700">
              <a:lnSpc>
                <a:spcPct val="100000"/>
              </a:lnSpc>
              <a:spcBef>
                <a:spcPts val="100"/>
              </a:spcBef>
            </a:pPr>
            <a:r>
              <a:rPr lang="fr-FR" sz="1600" dirty="0">
                <a:solidFill>
                  <a:schemeClr val="bg1"/>
                </a:solidFill>
              </a:rPr>
              <a:t>Raffinement au </a:t>
            </a:r>
            <a:r>
              <a:rPr lang="fr-FR" sz="1600" dirty="0" err="1">
                <a:solidFill>
                  <a:schemeClr val="bg1"/>
                </a:solidFill>
              </a:rPr>
              <a:t>coeur</a:t>
            </a:r>
            <a:r>
              <a:rPr lang="fr-FR" sz="1600" dirty="0">
                <a:solidFill>
                  <a:schemeClr val="bg1"/>
                </a:solidFill>
              </a:rPr>
              <a:t> du Jardin des Quiétudes...aux portes de Paris.</a:t>
            </a:r>
            <a:endParaRPr sz="1400" dirty="0">
              <a:solidFill>
                <a:schemeClr val="bg1"/>
              </a:solidFill>
              <a:latin typeface="Cambria"/>
              <a:cs typeface="Cambria"/>
            </a:endParaRPr>
          </a:p>
          <a:p>
            <a:pPr marL="12700" marR="5080">
              <a:lnSpc>
                <a:spcPct val="100000"/>
              </a:lnSpc>
              <a:spcBef>
                <a:spcPts val="1415"/>
              </a:spcBef>
            </a:pPr>
            <a:r>
              <a:rPr lang="fr-FR" sz="1400" spc="-20" dirty="0">
                <a:solidFill>
                  <a:schemeClr val="bg1"/>
                </a:solidFill>
                <a:latin typeface="Cambria"/>
                <a:cs typeface="Cambria"/>
              </a:rPr>
              <a:t>Camille Devaux</a:t>
            </a:r>
            <a:r>
              <a:rPr sz="1400" spc="10" dirty="0">
                <a:solidFill>
                  <a:schemeClr val="bg1"/>
                </a:solidFill>
                <a:latin typeface="Cambria"/>
                <a:cs typeface="Cambria"/>
              </a:rPr>
              <a:t>,</a:t>
            </a:r>
            <a:r>
              <a:rPr sz="1400" spc="-5" dirty="0">
                <a:solidFill>
                  <a:schemeClr val="bg1"/>
                </a:solidFill>
                <a:latin typeface="Cambria"/>
                <a:cs typeface="Cambria"/>
              </a:rPr>
              <a:t> </a:t>
            </a:r>
            <a:r>
              <a:rPr sz="1400" spc="-30" dirty="0">
                <a:solidFill>
                  <a:schemeClr val="bg1"/>
                </a:solidFill>
                <a:latin typeface="Cambria"/>
                <a:cs typeface="Cambria"/>
              </a:rPr>
              <a:t>Direct</a:t>
            </a:r>
            <a:r>
              <a:rPr lang="fr-FR" sz="1400" spc="-30" dirty="0" err="1">
                <a:solidFill>
                  <a:schemeClr val="bg1"/>
                </a:solidFill>
                <a:latin typeface="Cambria"/>
                <a:cs typeface="Cambria"/>
              </a:rPr>
              <a:t>rice</a:t>
            </a:r>
            <a:r>
              <a:rPr sz="1400" spc="-30" dirty="0">
                <a:solidFill>
                  <a:schemeClr val="bg1"/>
                </a:solidFill>
                <a:latin typeface="Cambria"/>
                <a:cs typeface="Cambria"/>
              </a:rPr>
              <a:t>, </a:t>
            </a:r>
            <a:r>
              <a:rPr sz="1400" spc="-25" dirty="0">
                <a:solidFill>
                  <a:schemeClr val="bg1"/>
                </a:solidFill>
                <a:latin typeface="Cambria"/>
                <a:cs typeface="Cambria"/>
              </a:rPr>
              <a:t> </a:t>
            </a:r>
            <a:r>
              <a:rPr sz="1400" spc="-40" dirty="0">
                <a:solidFill>
                  <a:schemeClr val="bg1"/>
                </a:solidFill>
                <a:latin typeface="Cambria"/>
                <a:cs typeface="Cambria"/>
              </a:rPr>
              <a:t>vous</a:t>
            </a:r>
            <a:r>
              <a:rPr sz="1400" spc="35" dirty="0">
                <a:solidFill>
                  <a:schemeClr val="bg1"/>
                </a:solidFill>
                <a:latin typeface="Cambria"/>
                <a:cs typeface="Cambria"/>
              </a:rPr>
              <a:t> </a:t>
            </a:r>
            <a:r>
              <a:rPr sz="1400" spc="-35" dirty="0">
                <a:solidFill>
                  <a:schemeClr val="bg1"/>
                </a:solidFill>
                <a:latin typeface="Cambria"/>
                <a:cs typeface="Cambria"/>
              </a:rPr>
              <a:t>souhaite</a:t>
            </a:r>
            <a:r>
              <a:rPr sz="1400" spc="35" dirty="0">
                <a:solidFill>
                  <a:schemeClr val="bg1"/>
                </a:solidFill>
                <a:latin typeface="Cambria"/>
                <a:cs typeface="Cambria"/>
              </a:rPr>
              <a:t> </a:t>
            </a:r>
            <a:r>
              <a:rPr sz="1400" spc="5" dirty="0">
                <a:solidFill>
                  <a:schemeClr val="bg1"/>
                </a:solidFill>
                <a:latin typeface="Cambria"/>
                <a:cs typeface="Cambria"/>
              </a:rPr>
              <a:t>la</a:t>
            </a:r>
            <a:r>
              <a:rPr sz="1400" spc="35" dirty="0">
                <a:solidFill>
                  <a:schemeClr val="bg1"/>
                </a:solidFill>
                <a:latin typeface="Cambria"/>
                <a:cs typeface="Cambria"/>
              </a:rPr>
              <a:t> </a:t>
            </a:r>
            <a:r>
              <a:rPr sz="1400" spc="-25" dirty="0">
                <a:solidFill>
                  <a:schemeClr val="bg1"/>
                </a:solidFill>
                <a:latin typeface="Cambria"/>
                <a:cs typeface="Cambria"/>
              </a:rPr>
              <a:t>Bienvenue.</a:t>
            </a:r>
            <a:endParaRPr sz="1400" dirty="0">
              <a:solidFill>
                <a:schemeClr val="bg1"/>
              </a:solidFill>
              <a:latin typeface="Cambria"/>
              <a:cs typeface="Cambria"/>
            </a:endParaRPr>
          </a:p>
        </p:txBody>
      </p:sp>
      <p:cxnSp>
        <p:nvCxnSpPr>
          <p:cNvPr id="20" name="Connecteur droit 19"/>
          <p:cNvCxnSpPr>
            <a:endCxn id="15" idx="2"/>
          </p:cNvCxnSpPr>
          <p:nvPr/>
        </p:nvCxnSpPr>
        <p:spPr>
          <a:xfrm flipH="1">
            <a:off x="3761061" y="8089900"/>
            <a:ext cx="8249" cy="2603500"/>
          </a:xfrm>
          <a:prstGeom prst="line">
            <a:avLst/>
          </a:prstGeom>
          <a:ln w="19050">
            <a:solidFill>
              <a:srgbClr val="BA8850"/>
            </a:solidFill>
          </a:ln>
        </p:spPr>
        <p:style>
          <a:lnRef idx="1">
            <a:schemeClr val="accent1"/>
          </a:lnRef>
          <a:fillRef idx="0">
            <a:schemeClr val="accent1"/>
          </a:fillRef>
          <a:effectRef idx="0">
            <a:schemeClr val="accent1"/>
          </a:effectRef>
          <a:fontRef idx="minor">
            <a:schemeClr val="tx1"/>
          </a:fontRef>
        </p:style>
      </p:cxnSp>
      <p:sp>
        <p:nvSpPr>
          <p:cNvPr id="27" name="object 7"/>
          <p:cNvSpPr txBox="1"/>
          <p:nvPr/>
        </p:nvSpPr>
        <p:spPr>
          <a:xfrm>
            <a:off x="5471097" y="8743076"/>
            <a:ext cx="1946438" cy="520655"/>
          </a:xfrm>
          <a:prstGeom prst="rect">
            <a:avLst/>
          </a:prstGeom>
        </p:spPr>
        <p:txBody>
          <a:bodyPr vert="horz" wrap="square" lIns="0" tIns="12700" rIns="0" bIns="0" rtlCol="0">
            <a:spAutoFit/>
          </a:bodyPr>
          <a:lstStyle/>
          <a:p>
            <a:pPr marL="12700">
              <a:lnSpc>
                <a:spcPct val="100000"/>
              </a:lnSpc>
              <a:spcBef>
                <a:spcPts val="100"/>
              </a:spcBef>
            </a:pPr>
            <a:r>
              <a:rPr lang="fr-FR" sz="850" b="1" spc="-105" dirty="0">
                <a:solidFill>
                  <a:schemeClr val="bg1"/>
                </a:solidFill>
                <a:latin typeface="Arial" panose="020B0604020202020204" pitchFamily="34" charset="0"/>
                <a:cs typeface="Arial" panose="020B0604020202020204" pitchFamily="34" charset="0"/>
              </a:rPr>
              <a:t>DOMAINE  REINE MARGOT</a:t>
            </a:r>
            <a:r>
              <a:rPr sz="850" b="1" spc="-90" dirty="0">
                <a:solidFill>
                  <a:schemeClr val="bg1"/>
                </a:solidFill>
                <a:latin typeface="Arial" panose="020B0604020202020204" pitchFamily="34" charset="0"/>
                <a:cs typeface="Arial" panose="020B0604020202020204" pitchFamily="34" charset="0"/>
              </a:rPr>
              <a:t> </a:t>
            </a:r>
            <a:r>
              <a:rPr sz="850" b="1" spc="-40" dirty="0">
                <a:solidFill>
                  <a:schemeClr val="bg1"/>
                </a:solidFill>
                <a:latin typeface="Arial" panose="020B0604020202020204" pitchFamily="34" charset="0"/>
                <a:cs typeface="Arial" panose="020B0604020202020204" pitchFamily="34" charset="0"/>
              </a:rPr>
              <a:t>H</a:t>
            </a:r>
            <a:r>
              <a:rPr sz="850" b="1" spc="-70" dirty="0">
                <a:solidFill>
                  <a:schemeClr val="bg1"/>
                </a:solidFill>
                <a:latin typeface="Arial" panose="020B0604020202020204" pitchFamily="34" charset="0"/>
                <a:cs typeface="Arial" panose="020B0604020202020204" pitchFamily="34" charset="0"/>
              </a:rPr>
              <a:t>Ô</a:t>
            </a:r>
            <a:r>
              <a:rPr sz="850" b="1" spc="-40" dirty="0">
                <a:solidFill>
                  <a:schemeClr val="bg1"/>
                </a:solidFill>
                <a:latin typeface="Arial" panose="020B0604020202020204" pitchFamily="34" charset="0"/>
                <a:cs typeface="Arial" panose="020B0604020202020204" pitchFamily="34" charset="0"/>
              </a:rPr>
              <a:t>TEL</a:t>
            </a:r>
            <a:r>
              <a:rPr sz="850" b="1" spc="-90" dirty="0">
                <a:solidFill>
                  <a:schemeClr val="bg1"/>
                </a:solidFill>
                <a:latin typeface="Arial" panose="020B0604020202020204" pitchFamily="34" charset="0"/>
                <a:cs typeface="Arial" panose="020B0604020202020204" pitchFamily="34" charset="0"/>
              </a:rPr>
              <a:t> </a:t>
            </a:r>
            <a:r>
              <a:rPr sz="850" b="1" spc="-85" dirty="0">
                <a:solidFill>
                  <a:schemeClr val="bg1"/>
                </a:solidFill>
                <a:latin typeface="Arial" panose="020B0604020202020204" pitchFamily="34" charset="0"/>
                <a:cs typeface="Arial" panose="020B0604020202020204" pitchFamily="34" charset="0"/>
              </a:rPr>
              <a:t>&amp;</a:t>
            </a:r>
            <a:r>
              <a:rPr sz="850" b="1" spc="-90" dirty="0">
                <a:solidFill>
                  <a:schemeClr val="bg1"/>
                </a:solidFill>
                <a:latin typeface="Arial" panose="020B0604020202020204" pitchFamily="34" charset="0"/>
                <a:cs typeface="Arial" panose="020B0604020202020204" pitchFamily="34" charset="0"/>
              </a:rPr>
              <a:t> </a:t>
            </a:r>
            <a:r>
              <a:rPr sz="850" b="1" spc="-15" dirty="0">
                <a:solidFill>
                  <a:schemeClr val="bg1"/>
                </a:solidFill>
                <a:latin typeface="Arial" panose="020B0604020202020204" pitchFamily="34" charset="0"/>
                <a:cs typeface="Arial" panose="020B0604020202020204" pitchFamily="34" charset="0"/>
              </a:rPr>
              <a:t>S</a:t>
            </a:r>
            <a:r>
              <a:rPr sz="850" b="1" spc="-70" dirty="0">
                <a:solidFill>
                  <a:schemeClr val="bg1"/>
                </a:solidFill>
                <a:latin typeface="Arial" panose="020B0604020202020204" pitchFamily="34" charset="0"/>
                <a:cs typeface="Arial" panose="020B0604020202020204" pitchFamily="34" charset="0"/>
              </a:rPr>
              <a:t>P</a:t>
            </a:r>
            <a:r>
              <a:rPr sz="850" b="1" spc="10" dirty="0">
                <a:solidFill>
                  <a:schemeClr val="bg1"/>
                </a:solidFill>
                <a:latin typeface="Arial" panose="020B0604020202020204" pitchFamily="34" charset="0"/>
                <a:cs typeface="Arial" panose="020B0604020202020204" pitchFamily="34" charset="0"/>
              </a:rPr>
              <a:t>A</a:t>
            </a:r>
            <a:endParaRPr sz="850" dirty="0">
              <a:solidFill>
                <a:schemeClr val="bg1"/>
              </a:solidFill>
              <a:latin typeface="Arial" panose="020B0604020202020204" pitchFamily="34" charset="0"/>
              <a:cs typeface="Arial" panose="020B0604020202020204" pitchFamily="34" charset="0"/>
            </a:endParaRPr>
          </a:p>
          <a:p>
            <a:pPr marL="12700">
              <a:lnSpc>
                <a:spcPct val="100000"/>
              </a:lnSpc>
            </a:pPr>
            <a:endParaRPr lang="fr-FR" sz="850" spc="-100" dirty="0">
              <a:solidFill>
                <a:schemeClr val="bg1"/>
              </a:solidFill>
              <a:latin typeface="Arial" panose="020B0604020202020204" pitchFamily="34" charset="0"/>
              <a:cs typeface="Arial" panose="020B0604020202020204" pitchFamily="34" charset="0"/>
            </a:endParaRPr>
          </a:p>
          <a:p>
            <a:pPr marL="12700">
              <a:lnSpc>
                <a:spcPct val="100000"/>
              </a:lnSpc>
            </a:pPr>
            <a:r>
              <a:rPr lang="fr-FR" sz="800" dirty="0">
                <a:solidFill>
                  <a:schemeClr val="bg1"/>
                </a:solidFill>
                <a:latin typeface="Arial" panose="020B0604020202020204" pitchFamily="34" charset="0"/>
                <a:cs typeface="Arial" panose="020B0604020202020204" pitchFamily="34" charset="0"/>
              </a:rPr>
              <a:t>3 COURS DE LA  REINE MARGOT</a:t>
            </a:r>
            <a:endParaRPr sz="800" dirty="0">
              <a:solidFill>
                <a:schemeClr val="bg1"/>
              </a:solidFill>
              <a:latin typeface="Arial" panose="020B0604020202020204" pitchFamily="34" charset="0"/>
              <a:cs typeface="Arial" panose="020B0604020202020204" pitchFamily="34" charset="0"/>
            </a:endParaRPr>
          </a:p>
          <a:p>
            <a:pPr marL="12700">
              <a:lnSpc>
                <a:spcPct val="100000"/>
              </a:lnSpc>
            </a:pPr>
            <a:r>
              <a:rPr lang="fr-FR" sz="800" dirty="0">
                <a:solidFill>
                  <a:schemeClr val="bg1"/>
                </a:solidFill>
                <a:latin typeface="Arial" panose="020B0604020202020204" pitchFamily="34" charset="0"/>
                <a:cs typeface="Arial" panose="020B0604020202020204" pitchFamily="34" charset="0"/>
              </a:rPr>
              <a:t>9213</a:t>
            </a:r>
            <a:r>
              <a:rPr sz="800" dirty="0">
                <a:solidFill>
                  <a:schemeClr val="bg1"/>
                </a:solidFill>
                <a:latin typeface="Arial" panose="020B0604020202020204" pitchFamily="34" charset="0"/>
                <a:cs typeface="Arial" panose="020B0604020202020204" pitchFamily="34" charset="0"/>
              </a:rPr>
              <a:t>0 </a:t>
            </a:r>
            <a:r>
              <a:rPr lang="fr-FR" sz="800" dirty="0">
                <a:solidFill>
                  <a:schemeClr val="bg1"/>
                </a:solidFill>
                <a:latin typeface="Arial" panose="020B0604020202020204" pitchFamily="34" charset="0"/>
                <a:cs typeface="Arial" panose="020B0604020202020204" pitchFamily="34" charset="0"/>
              </a:rPr>
              <a:t>ISSY-LES-MOULINEAUX</a:t>
            </a:r>
            <a:r>
              <a:rPr sz="800" dirty="0">
                <a:solidFill>
                  <a:schemeClr val="bg1"/>
                </a:solidFill>
                <a:latin typeface="Arial" panose="020B0604020202020204" pitchFamily="34" charset="0"/>
                <a:cs typeface="Arial" panose="020B0604020202020204" pitchFamily="34" charset="0"/>
              </a:rPr>
              <a:t> FRANCE</a:t>
            </a:r>
          </a:p>
        </p:txBody>
      </p:sp>
      <p:sp>
        <p:nvSpPr>
          <p:cNvPr id="28" name="object 8"/>
          <p:cNvSpPr txBox="1"/>
          <p:nvPr/>
        </p:nvSpPr>
        <p:spPr>
          <a:xfrm>
            <a:off x="5471097" y="9428448"/>
            <a:ext cx="1667550" cy="443711"/>
          </a:xfrm>
          <a:prstGeom prst="rect">
            <a:avLst/>
          </a:prstGeom>
        </p:spPr>
        <p:txBody>
          <a:bodyPr vert="horz" wrap="square" lIns="0" tIns="12700" rIns="0" bIns="0" rtlCol="0">
            <a:spAutoFit/>
          </a:bodyPr>
          <a:lstStyle/>
          <a:p>
            <a:pPr marL="12700">
              <a:lnSpc>
                <a:spcPct val="100000"/>
              </a:lnSpc>
              <a:spcBef>
                <a:spcPts val="100"/>
              </a:spcBef>
              <a:tabLst>
                <a:tab pos="393065" algn="l"/>
              </a:tabLst>
            </a:pPr>
            <a:r>
              <a:rPr sz="850" spc="-80" dirty="0">
                <a:solidFill>
                  <a:schemeClr val="bg1"/>
                </a:solidFill>
                <a:latin typeface="Arial MT"/>
                <a:cs typeface="Arial MT"/>
              </a:rPr>
              <a:t>TÉ</a:t>
            </a:r>
            <a:r>
              <a:rPr sz="850" spc="-45" dirty="0">
                <a:solidFill>
                  <a:schemeClr val="bg1"/>
                </a:solidFill>
                <a:latin typeface="Arial MT"/>
                <a:cs typeface="Arial MT"/>
              </a:rPr>
              <a:t>L</a:t>
            </a:r>
            <a:r>
              <a:rPr sz="850" spc="-120" dirty="0">
                <a:solidFill>
                  <a:schemeClr val="bg1"/>
                </a:solidFill>
                <a:latin typeface="Arial MT"/>
                <a:cs typeface="Arial MT"/>
              </a:rPr>
              <a:t>.</a:t>
            </a:r>
            <a:r>
              <a:rPr sz="850" dirty="0">
                <a:solidFill>
                  <a:schemeClr val="bg1"/>
                </a:solidFill>
                <a:latin typeface="Arial MT"/>
                <a:cs typeface="Arial MT"/>
              </a:rPr>
              <a:t>	</a:t>
            </a:r>
            <a:r>
              <a:rPr sz="850" spc="-85" dirty="0">
                <a:solidFill>
                  <a:schemeClr val="bg1"/>
                </a:solidFill>
                <a:latin typeface="Arial MT"/>
                <a:cs typeface="Arial MT"/>
              </a:rPr>
              <a:t>+</a:t>
            </a:r>
            <a:r>
              <a:rPr sz="850" spc="-105" dirty="0">
                <a:solidFill>
                  <a:schemeClr val="bg1"/>
                </a:solidFill>
                <a:latin typeface="Arial MT"/>
                <a:cs typeface="Arial MT"/>
              </a:rPr>
              <a:t>33</a:t>
            </a:r>
            <a:r>
              <a:rPr sz="850" spc="-50" dirty="0">
                <a:solidFill>
                  <a:schemeClr val="bg1"/>
                </a:solidFill>
                <a:latin typeface="Arial MT"/>
                <a:cs typeface="Arial MT"/>
              </a:rPr>
              <a:t> </a:t>
            </a:r>
            <a:r>
              <a:rPr sz="850" spc="-20" dirty="0">
                <a:solidFill>
                  <a:schemeClr val="bg1"/>
                </a:solidFill>
                <a:latin typeface="Arial MT"/>
                <a:cs typeface="Arial MT"/>
              </a:rPr>
              <a:t>(</a:t>
            </a:r>
            <a:r>
              <a:rPr sz="850" spc="-30" dirty="0">
                <a:solidFill>
                  <a:schemeClr val="bg1"/>
                </a:solidFill>
                <a:latin typeface="Arial MT"/>
                <a:cs typeface="Arial MT"/>
              </a:rPr>
              <a:t>0</a:t>
            </a:r>
            <a:r>
              <a:rPr sz="850" spc="-55" dirty="0">
                <a:solidFill>
                  <a:schemeClr val="bg1"/>
                </a:solidFill>
                <a:latin typeface="Arial MT"/>
                <a:cs typeface="Arial MT"/>
              </a:rPr>
              <a:t>)</a:t>
            </a:r>
            <a:r>
              <a:rPr lang="fr-FR" sz="850" spc="-20" dirty="0">
                <a:solidFill>
                  <a:schemeClr val="bg1"/>
                </a:solidFill>
                <a:latin typeface="Arial MT"/>
                <a:cs typeface="Arial MT"/>
              </a:rPr>
              <a:t>7 74 58 05 26</a:t>
            </a:r>
            <a:endParaRPr sz="850" dirty="0">
              <a:solidFill>
                <a:schemeClr val="bg1"/>
              </a:solidFill>
              <a:latin typeface="Arial MT"/>
              <a:cs typeface="Arial MT"/>
            </a:endParaRPr>
          </a:p>
          <a:p>
            <a:pPr marL="12700">
              <a:lnSpc>
                <a:spcPct val="100000"/>
              </a:lnSpc>
            </a:pPr>
            <a:r>
              <a:rPr sz="850" spc="-70" dirty="0">
                <a:solidFill>
                  <a:schemeClr val="bg1"/>
                </a:solidFill>
                <a:latin typeface="Arial MT"/>
                <a:cs typeface="Arial MT"/>
              </a:rPr>
              <a:t>E-MAIL</a:t>
            </a:r>
            <a:r>
              <a:rPr lang="fr-FR" sz="850" spc="160" dirty="0">
                <a:solidFill>
                  <a:schemeClr val="bg1"/>
                </a:solidFill>
                <a:latin typeface="Arial MT"/>
                <a:cs typeface="Arial MT"/>
              </a:rPr>
              <a:t> </a:t>
            </a:r>
            <a:r>
              <a:rPr lang="fr-FR" sz="850" dirty="0">
                <a:solidFill>
                  <a:schemeClr val="bg1"/>
                </a:solidFill>
                <a:latin typeface="Arial MT"/>
                <a:cs typeface="Arial MT"/>
              </a:rPr>
              <a:t>HB599@accor.com</a:t>
            </a:r>
          </a:p>
          <a:p>
            <a:pPr marL="12700">
              <a:lnSpc>
                <a:spcPct val="100000"/>
              </a:lnSpc>
            </a:pPr>
            <a:r>
              <a:rPr lang="fr-FR" sz="1100" b="1" u="sng" spc="-85" dirty="0">
                <a:solidFill>
                  <a:schemeClr val="bg1"/>
                </a:solidFill>
                <a:latin typeface="Trebuchet MS"/>
                <a:cs typeface="Trebuchet MS"/>
              </a:rPr>
              <a:t>m</a:t>
            </a:r>
            <a:r>
              <a:rPr sz="1100" b="1" u="sng" spc="-85" dirty="0">
                <a:solidFill>
                  <a:schemeClr val="bg1"/>
                </a:solidFill>
                <a:latin typeface="Trebuchet MS"/>
                <a:cs typeface="Trebuchet MS"/>
              </a:rPr>
              <a:t>gallery</a:t>
            </a:r>
            <a:r>
              <a:rPr lang="fr-FR" sz="1100" b="1" u="sng" spc="-85" dirty="0">
                <a:solidFill>
                  <a:schemeClr val="bg1"/>
                </a:solidFill>
                <a:latin typeface="Trebuchet MS"/>
                <a:cs typeface="Trebuchet MS"/>
              </a:rPr>
              <a:t>,</a:t>
            </a:r>
            <a:r>
              <a:rPr lang="fr-FR" sz="1100" b="1" u="sng" spc="-85" dirty="0" err="1">
                <a:solidFill>
                  <a:schemeClr val="bg1"/>
                </a:solidFill>
                <a:latin typeface="Trebuchet MS"/>
                <a:cs typeface="Trebuchet MS"/>
              </a:rPr>
              <a:t>com</a:t>
            </a:r>
            <a:r>
              <a:rPr sz="1100" b="1" u="sng" spc="-85" dirty="0">
                <a:solidFill>
                  <a:schemeClr val="bg1"/>
                </a:solidFill>
                <a:latin typeface="Trebuchet MS"/>
                <a:cs typeface="Trebuchet MS"/>
                <a:hlinkClick r:id="rId2"/>
              </a:rPr>
              <a:t>m</a:t>
            </a:r>
            <a:endParaRPr sz="1100" u="sng" dirty="0">
              <a:solidFill>
                <a:schemeClr val="bg1"/>
              </a:solidFill>
              <a:latin typeface="Trebuchet MS"/>
              <a:cs typeface="Trebuchet MS"/>
            </a:endParaRPr>
          </a:p>
        </p:txBody>
      </p:sp>
      <p:pic>
        <p:nvPicPr>
          <p:cNvPr id="29" name="object 10"/>
          <p:cNvPicPr/>
          <p:nvPr/>
        </p:nvPicPr>
        <p:blipFill>
          <a:blip r:embed="rId3" cstate="print"/>
          <a:stretch>
            <a:fillRect/>
          </a:stretch>
        </p:blipFill>
        <p:spPr>
          <a:xfrm>
            <a:off x="4018071" y="8740258"/>
            <a:ext cx="1238841" cy="1131901"/>
          </a:xfrm>
          <a:prstGeom prst="rect">
            <a:avLst/>
          </a:prstGeom>
        </p:spPr>
      </p:pic>
      <p:pic>
        <p:nvPicPr>
          <p:cNvPr id="31" name="Image 30"/>
          <p:cNvPicPr>
            <a:picLocks noChangeAspect="1"/>
          </p:cNvPicPr>
          <p:nvPr/>
        </p:nvPicPr>
        <p:blipFill rotWithShape="1">
          <a:blip r:embed="rId4">
            <a:extLst>
              <a:ext uri="{28A0092B-C50C-407E-A947-70E740481C1C}">
                <a14:useLocalDpi xmlns:a14="http://schemas.microsoft.com/office/drawing/2010/main" val="0"/>
              </a:ext>
            </a:extLst>
          </a:blip>
          <a:srcRect t="-1" b="36302"/>
          <a:stretch/>
        </p:blipFill>
        <p:spPr>
          <a:xfrm>
            <a:off x="-1617" y="-27835"/>
            <a:ext cx="7594545" cy="7355735"/>
          </a:xfrm>
          <a:prstGeom prst="rect">
            <a:avLst/>
          </a:prstGeom>
        </p:spPr>
      </p:pic>
      <p:pic>
        <p:nvPicPr>
          <p:cNvPr id="36" name="Image 35"/>
          <p:cNvPicPr>
            <a:picLocks noChangeAspect="1"/>
          </p:cNvPicPr>
          <p:nvPr/>
        </p:nvPicPr>
        <p:blipFill rotWithShape="1">
          <a:blip r:embed="rId5">
            <a:extLst>
              <a:ext uri="{28A0092B-C50C-407E-A947-70E740481C1C}">
                <a14:useLocalDpi xmlns:a14="http://schemas.microsoft.com/office/drawing/2010/main" val="0"/>
              </a:ext>
            </a:extLst>
          </a:blip>
          <a:srcRect l="15255" t="1" r="79627" b="-5101"/>
          <a:stretch/>
        </p:blipFill>
        <p:spPr>
          <a:xfrm rot="16200000">
            <a:off x="3835516" y="3350233"/>
            <a:ext cx="256504" cy="8003628"/>
          </a:xfrm>
          <a:prstGeom prst="rect">
            <a:avLst/>
          </a:prstGeom>
        </p:spPr>
      </p:pic>
      <p:sp>
        <p:nvSpPr>
          <p:cNvPr id="32" name="Ellipse 31"/>
          <p:cNvSpPr/>
          <p:nvPr/>
        </p:nvSpPr>
        <p:spPr>
          <a:xfrm>
            <a:off x="3716292" y="7976567"/>
            <a:ext cx="106034" cy="106034"/>
          </a:xfrm>
          <a:prstGeom prst="ellipse">
            <a:avLst/>
          </a:prstGeom>
          <a:noFill/>
          <a:ln w="19050">
            <a:solidFill>
              <a:srgbClr val="BA8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object 11"/>
          <p:cNvGrpSpPr/>
          <p:nvPr/>
        </p:nvGrpSpPr>
        <p:grpSpPr>
          <a:xfrm>
            <a:off x="5827874" y="-30456"/>
            <a:ext cx="990600" cy="1927860"/>
            <a:chOff x="902042" y="0"/>
            <a:chExt cx="990600" cy="1927860"/>
          </a:xfrm>
        </p:grpSpPr>
        <p:sp>
          <p:nvSpPr>
            <p:cNvPr id="3" name="object 12"/>
            <p:cNvSpPr/>
            <p:nvPr/>
          </p:nvSpPr>
          <p:spPr>
            <a:xfrm>
              <a:off x="942632" y="0"/>
              <a:ext cx="909319" cy="1927860"/>
            </a:xfrm>
            <a:custGeom>
              <a:avLst/>
              <a:gdLst/>
              <a:ahLst/>
              <a:cxnLst/>
              <a:rect l="l" t="t" r="r" b="b"/>
              <a:pathLst>
                <a:path w="909319" h="1927860">
                  <a:moveTo>
                    <a:pt x="908824" y="0"/>
                  </a:moveTo>
                  <a:lnTo>
                    <a:pt x="0" y="0"/>
                  </a:lnTo>
                  <a:lnTo>
                    <a:pt x="0" y="1927809"/>
                  </a:lnTo>
                  <a:lnTo>
                    <a:pt x="908824" y="1927809"/>
                  </a:lnTo>
                  <a:lnTo>
                    <a:pt x="908824" y="0"/>
                  </a:lnTo>
                  <a:close/>
                </a:path>
              </a:pathLst>
            </a:custGeom>
            <a:solidFill>
              <a:srgbClr val="000000"/>
            </a:solidFill>
          </p:spPr>
          <p:txBody>
            <a:bodyPr wrap="square" lIns="0" tIns="0" rIns="0" bIns="0" rtlCol="0"/>
            <a:lstStyle/>
            <a:p>
              <a:endParaRPr/>
            </a:p>
          </p:txBody>
        </p:sp>
        <p:pic>
          <p:nvPicPr>
            <p:cNvPr id="4" name="object 13"/>
            <p:cNvPicPr/>
            <p:nvPr/>
          </p:nvPicPr>
          <p:blipFill>
            <a:blip r:embed="rId6" cstate="print"/>
            <a:stretch>
              <a:fillRect/>
            </a:stretch>
          </p:blipFill>
          <p:spPr>
            <a:xfrm>
              <a:off x="1076719" y="1370739"/>
              <a:ext cx="83223" cy="89052"/>
            </a:xfrm>
            <a:prstGeom prst="rect">
              <a:avLst/>
            </a:prstGeom>
          </p:spPr>
        </p:pic>
        <p:pic>
          <p:nvPicPr>
            <p:cNvPr id="5" name="object 14"/>
            <p:cNvPicPr/>
            <p:nvPr/>
          </p:nvPicPr>
          <p:blipFill>
            <a:blip r:embed="rId7" cstate="print"/>
            <a:stretch>
              <a:fillRect/>
            </a:stretch>
          </p:blipFill>
          <p:spPr>
            <a:xfrm>
              <a:off x="1191652" y="1367047"/>
              <a:ext cx="82588" cy="91071"/>
            </a:xfrm>
            <a:prstGeom prst="rect">
              <a:avLst/>
            </a:prstGeom>
          </p:spPr>
        </p:pic>
        <p:sp>
          <p:nvSpPr>
            <p:cNvPr id="6" name="object 15"/>
            <p:cNvSpPr/>
            <p:nvPr/>
          </p:nvSpPr>
          <p:spPr>
            <a:xfrm>
              <a:off x="1314297" y="1372450"/>
              <a:ext cx="307340" cy="85725"/>
            </a:xfrm>
            <a:custGeom>
              <a:avLst/>
              <a:gdLst/>
              <a:ahLst/>
              <a:cxnLst/>
              <a:rect l="l" t="t" r="r" b="b"/>
              <a:pathLst>
                <a:path w="307340" h="85725">
                  <a:moveTo>
                    <a:pt x="37909" y="73494"/>
                  </a:moveTo>
                  <a:lnTo>
                    <a:pt x="12877" y="73494"/>
                  </a:lnTo>
                  <a:lnTo>
                    <a:pt x="12877" y="12"/>
                  </a:lnTo>
                  <a:lnTo>
                    <a:pt x="0" y="12"/>
                  </a:lnTo>
                  <a:lnTo>
                    <a:pt x="0" y="85674"/>
                  </a:lnTo>
                  <a:lnTo>
                    <a:pt x="37909" y="85674"/>
                  </a:lnTo>
                  <a:lnTo>
                    <a:pt x="37909" y="73494"/>
                  </a:lnTo>
                  <a:close/>
                </a:path>
                <a:path w="307340" h="85725">
                  <a:moveTo>
                    <a:pt x="117170" y="73494"/>
                  </a:moveTo>
                  <a:lnTo>
                    <a:pt x="92151" y="73494"/>
                  </a:lnTo>
                  <a:lnTo>
                    <a:pt x="92151" y="12"/>
                  </a:lnTo>
                  <a:lnTo>
                    <a:pt x="79311" y="12"/>
                  </a:lnTo>
                  <a:lnTo>
                    <a:pt x="79311" y="85674"/>
                  </a:lnTo>
                  <a:lnTo>
                    <a:pt x="117170" y="85674"/>
                  </a:lnTo>
                  <a:lnTo>
                    <a:pt x="117170" y="73494"/>
                  </a:lnTo>
                  <a:close/>
                </a:path>
                <a:path w="307340" h="85725">
                  <a:moveTo>
                    <a:pt x="205536" y="0"/>
                  </a:moveTo>
                  <a:lnTo>
                    <a:pt x="158610" y="0"/>
                  </a:lnTo>
                  <a:lnTo>
                    <a:pt x="158610" y="85674"/>
                  </a:lnTo>
                  <a:lnTo>
                    <a:pt x="205536" y="85674"/>
                  </a:lnTo>
                  <a:lnTo>
                    <a:pt x="205536" y="73494"/>
                  </a:lnTo>
                  <a:lnTo>
                    <a:pt x="171488" y="73494"/>
                  </a:lnTo>
                  <a:lnTo>
                    <a:pt x="171488" y="44958"/>
                  </a:lnTo>
                  <a:lnTo>
                    <a:pt x="204546" y="44958"/>
                  </a:lnTo>
                  <a:lnTo>
                    <a:pt x="204546" y="32778"/>
                  </a:lnTo>
                  <a:lnTo>
                    <a:pt x="171488" y="32778"/>
                  </a:lnTo>
                  <a:lnTo>
                    <a:pt x="171488" y="12192"/>
                  </a:lnTo>
                  <a:lnTo>
                    <a:pt x="205536" y="12192"/>
                  </a:lnTo>
                  <a:lnTo>
                    <a:pt x="205536" y="0"/>
                  </a:lnTo>
                  <a:close/>
                </a:path>
                <a:path w="307340" h="85725">
                  <a:moveTo>
                    <a:pt x="306806" y="85674"/>
                  </a:moveTo>
                  <a:lnTo>
                    <a:pt x="281559" y="50584"/>
                  </a:lnTo>
                  <a:lnTo>
                    <a:pt x="280555" y="49187"/>
                  </a:lnTo>
                  <a:lnTo>
                    <a:pt x="288277" y="46088"/>
                  </a:lnTo>
                  <a:lnTo>
                    <a:pt x="294233" y="40741"/>
                  </a:lnTo>
                  <a:lnTo>
                    <a:pt x="295008" y="39306"/>
                  </a:lnTo>
                  <a:lnTo>
                    <a:pt x="298081" y="33591"/>
                  </a:lnTo>
                  <a:lnTo>
                    <a:pt x="299440" y="25069"/>
                  </a:lnTo>
                  <a:lnTo>
                    <a:pt x="299440" y="16967"/>
                  </a:lnTo>
                  <a:lnTo>
                    <a:pt x="296989" y="12192"/>
                  </a:lnTo>
                  <a:lnTo>
                    <a:pt x="295414" y="9105"/>
                  </a:lnTo>
                  <a:lnTo>
                    <a:pt x="286880" y="3429"/>
                  </a:lnTo>
                  <a:lnTo>
                    <a:pt x="286880" y="16713"/>
                  </a:lnTo>
                  <a:lnTo>
                    <a:pt x="286880" y="34429"/>
                  </a:lnTo>
                  <a:lnTo>
                    <a:pt x="280555" y="39306"/>
                  </a:lnTo>
                  <a:lnTo>
                    <a:pt x="264579" y="39306"/>
                  </a:lnTo>
                  <a:lnTo>
                    <a:pt x="264579" y="12192"/>
                  </a:lnTo>
                  <a:lnTo>
                    <a:pt x="280797" y="12192"/>
                  </a:lnTo>
                  <a:lnTo>
                    <a:pt x="286880" y="16713"/>
                  </a:lnTo>
                  <a:lnTo>
                    <a:pt x="286880" y="3429"/>
                  </a:lnTo>
                  <a:lnTo>
                    <a:pt x="283832" y="1397"/>
                  </a:lnTo>
                  <a:lnTo>
                    <a:pt x="277698" y="12"/>
                  </a:lnTo>
                  <a:lnTo>
                    <a:pt x="251663" y="12"/>
                  </a:lnTo>
                  <a:lnTo>
                    <a:pt x="251663" y="85674"/>
                  </a:lnTo>
                  <a:lnTo>
                    <a:pt x="264579" y="85674"/>
                  </a:lnTo>
                  <a:lnTo>
                    <a:pt x="264579" y="50584"/>
                  </a:lnTo>
                  <a:lnTo>
                    <a:pt x="266877" y="50584"/>
                  </a:lnTo>
                  <a:lnTo>
                    <a:pt x="291096" y="85674"/>
                  </a:lnTo>
                  <a:lnTo>
                    <a:pt x="306806" y="85674"/>
                  </a:lnTo>
                  <a:close/>
                </a:path>
              </a:pathLst>
            </a:custGeom>
            <a:solidFill>
              <a:srgbClr val="FFFFFF"/>
            </a:solidFill>
          </p:spPr>
          <p:txBody>
            <a:bodyPr wrap="square" lIns="0" tIns="0" rIns="0" bIns="0" rtlCol="0"/>
            <a:lstStyle/>
            <a:p>
              <a:endParaRPr/>
            </a:p>
          </p:txBody>
        </p:sp>
        <p:pic>
          <p:nvPicPr>
            <p:cNvPr id="7" name="object 16"/>
            <p:cNvPicPr/>
            <p:nvPr/>
          </p:nvPicPr>
          <p:blipFill>
            <a:blip r:embed="rId8" cstate="print"/>
            <a:stretch>
              <a:fillRect/>
            </a:stretch>
          </p:blipFill>
          <p:spPr>
            <a:xfrm>
              <a:off x="1648882" y="1372452"/>
              <a:ext cx="68465" cy="85661"/>
            </a:xfrm>
            <a:prstGeom prst="rect">
              <a:avLst/>
            </a:prstGeom>
          </p:spPr>
        </p:pic>
        <p:sp>
          <p:nvSpPr>
            <p:cNvPr id="8" name="object 17"/>
            <p:cNvSpPr/>
            <p:nvPr/>
          </p:nvSpPr>
          <p:spPr>
            <a:xfrm>
              <a:off x="1135874" y="476723"/>
              <a:ext cx="522605" cy="802005"/>
            </a:xfrm>
            <a:custGeom>
              <a:avLst/>
              <a:gdLst/>
              <a:ahLst/>
              <a:cxnLst/>
              <a:rect l="l" t="t" r="r" b="b"/>
              <a:pathLst>
                <a:path w="522605" h="802005">
                  <a:moveTo>
                    <a:pt x="109105" y="0"/>
                  </a:moveTo>
                  <a:lnTo>
                    <a:pt x="87820" y="1993"/>
                  </a:lnTo>
                  <a:lnTo>
                    <a:pt x="0" y="799515"/>
                  </a:lnTo>
                  <a:lnTo>
                    <a:pt x="21615" y="801903"/>
                  </a:lnTo>
                  <a:lnTo>
                    <a:pt x="103682" y="57340"/>
                  </a:lnTo>
                  <a:lnTo>
                    <a:pt x="126464" y="57340"/>
                  </a:lnTo>
                  <a:lnTo>
                    <a:pt x="109105" y="0"/>
                  </a:lnTo>
                  <a:close/>
                </a:path>
                <a:path w="522605" h="802005">
                  <a:moveTo>
                    <a:pt x="440590" y="57340"/>
                  </a:moveTo>
                  <a:lnTo>
                    <a:pt x="418680" y="57340"/>
                  </a:lnTo>
                  <a:lnTo>
                    <a:pt x="500748" y="801903"/>
                  </a:lnTo>
                  <a:lnTo>
                    <a:pt x="522363" y="799515"/>
                  </a:lnTo>
                  <a:lnTo>
                    <a:pt x="440590" y="57340"/>
                  </a:lnTo>
                  <a:close/>
                </a:path>
                <a:path w="522605" h="802005">
                  <a:moveTo>
                    <a:pt x="126464" y="57340"/>
                  </a:moveTo>
                  <a:lnTo>
                    <a:pt x="103682" y="57340"/>
                  </a:lnTo>
                  <a:lnTo>
                    <a:pt x="249783" y="539788"/>
                  </a:lnTo>
                  <a:lnTo>
                    <a:pt x="171792" y="797356"/>
                  </a:lnTo>
                  <a:lnTo>
                    <a:pt x="350558" y="797356"/>
                  </a:lnTo>
                  <a:lnTo>
                    <a:pt x="343909" y="775398"/>
                  </a:lnTo>
                  <a:lnTo>
                    <a:pt x="201218" y="775398"/>
                  </a:lnTo>
                  <a:lnTo>
                    <a:pt x="261137" y="577443"/>
                  </a:lnTo>
                  <a:lnTo>
                    <a:pt x="283970" y="577443"/>
                  </a:lnTo>
                  <a:lnTo>
                    <a:pt x="272580" y="539826"/>
                  </a:lnTo>
                  <a:lnTo>
                    <a:pt x="283974" y="502196"/>
                  </a:lnTo>
                  <a:lnTo>
                    <a:pt x="261137" y="502196"/>
                  </a:lnTo>
                  <a:lnTo>
                    <a:pt x="126464" y="57340"/>
                  </a:lnTo>
                  <a:close/>
                </a:path>
                <a:path w="522605" h="802005">
                  <a:moveTo>
                    <a:pt x="283970" y="577443"/>
                  </a:moveTo>
                  <a:lnTo>
                    <a:pt x="261137" y="577443"/>
                  </a:lnTo>
                  <a:lnTo>
                    <a:pt x="321132" y="775398"/>
                  </a:lnTo>
                  <a:lnTo>
                    <a:pt x="343909" y="775398"/>
                  </a:lnTo>
                  <a:lnTo>
                    <a:pt x="283970" y="577443"/>
                  </a:lnTo>
                  <a:close/>
                </a:path>
                <a:path w="522605" h="802005">
                  <a:moveTo>
                    <a:pt x="413245" y="0"/>
                  </a:moveTo>
                  <a:lnTo>
                    <a:pt x="261137" y="502196"/>
                  </a:lnTo>
                  <a:lnTo>
                    <a:pt x="283974" y="502196"/>
                  </a:lnTo>
                  <a:lnTo>
                    <a:pt x="418680" y="57340"/>
                  </a:lnTo>
                  <a:lnTo>
                    <a:pt x="440590" y="57340"/>
                  </a:lnTo>
                  <a:lnTo>
                    <a:pt x="434492" y="1993"/>
                  </a:lnTo>
                  <a:lnTo>
                    <a:pt x="413245" y="0"/>
                  </a:lnTo>
                  <a:close/>
                </a:path>
              </a:pathLst>
            </a:custGeom>
            <a:solidFill>
              <a:srgbClr val="FFFFFF"/>
            </a:solidFill>
          </p:spPr>
          <p:txBody>
            <a:bodyPr wrap="square" lIns="0" tIns="0" rIns="0" bIns="0" rtlCol="0"/>
            <a:lstStyle/>
            <a:p>
              <a:endParaRPr/>
            </a:p>
          </p:txBody>
        </p:sp>
        <p:sp>
          <p:nvSpPr>
            <p:cNvPr id="9" name="object 18"/>
            <p:cNvSpPr/>
            <p:nvPr/>
          </p:nvSpPr>
          <p:spPr>
            <a:xfrm>
              <a:off x="902042" y="0"/>
              <a:ext cx="990600" cy="1927860"/>
            </a:xfrm>
            <a:custGeom>
              <a:avLst/>
              <a:gdLst/>
              <a:ahLst/>
              <a:cxnLst/>
              <a:rect l="l" t="t" r="r" b="b"/>
              <a:pathLst>
                <a:path w="990600" h="1927860">
                  <a:moveTo>
                    <a:pt x="40589" y="0"/>
                  </a:moveTo>
                  <a:lnTo>
                    <a:pt x="0" y="0"/>
                  </a:lnTo>
                  <a:lnTo>
                    <a:pt x="0" y="1927809"/>
                  </a:lnTo>
                  <a:lnTo>
                    <a:pt x="40589" y="1927809"/>
                  </a:lnTo>
                  <a:lnTo>
                    <a:pt x="40589" y="0"/>
                  </a:lnTo>
                  <a:close/>
                </a:path>
                <a:path w="990600" h="1927860">
                  <a:moveTo>
                    <a:pt x="990003" y="0"/>
                  </a:moveTo>
                  <a:lnTo>
                    <a:pt x="949413" y="0"/>
                  </a:lnTo>
                  <a:lnTo>
                    <a:pt x="949413" y="1927809"/>
                  </a:lnTo>
                  <a:lnTo>
                    <a:pt x="990003" y="1927809"/>
                  </a:lnTo>
                  <a:lnTo>
                    <a:pt x="990003" y="0"/>
                  </a:lnTo>
                  <a:close/>
                </a:path>
              </a:pathLst>
            </a:custGeom>
            <a:solidFill>
              <a:srgbClr val="BF8746"/>
            </a:solidFill>
          </p:spPr>
          <p:txBody>
            <a:bodyPr wrap="square" lIns="0" tIns="0" rIns="0" bIns="0" rtlCol="0"/>
            <a:lstStyle/>
            <a:p>
              <a:endParaRPr/>
            </a:p>
          </p:txBody>
        </p:sp>
        <p:pic>
          <p:nvPicPr>
            <p:cNvPr id="10" name="object 19"/>
            <p:cNvPicPr/>
            <p:nvPr/>
          </p:nvPicPr>
          <p:blipFill>
            <a:blip r:embed="rId9" cstate="print"/>
            <a:stretch>
              <a:fillRect/>
            </a:stretch>
          </p:blipFill>
          <p:spPr>
            <a:xfrm>
              <a:off x="1255340" y="1562342"/>
              <a:ext cx="292223" cy="65468"/>
            </a:xfrm>
            <a:prstGeom prst="rect">
              <a:avLst/>
            </a:prstGeom>
          </p:spPr>
        </p:pic>
        <p:sp>
          <p:nvSpPr>
            <p:cNvPr id="11" name="object 20"/>
            <p:cNvSpPr/>
            <p:nvPr/>
          </p:nvSpPr>
          <p:spPr>
            <a:xfrm>
              <a:off x="1099527" y="1666074"/>
              <a:ext cx="595630" cy="67310"/>
            </a:xfrm>
            <a:custGeom>
              <a:avLst/>
              <a:gdLst/>
              <a:ahLst/>
              <a:cxnLst/>
              <a:rect l="l" t="t" r="r" b="b"/>
              <a:pathLst>
                <a:path w="595630" h="67310">
                  <a:moveTo>
                    <a:pt x="53327" y="7416"/>
                  </a:moveTo>
                  <a:lnTo>
                    <a:pt x="47218" y="3149"/>
                  </a:lnTo>
                  <a:lnTo>
                    <a:pt x="40678" y="965"/>
                  </a:lnTo>
                  <a:lnTo>
                    <a:pt x="33172" y="965"/>
                  </a:lnTo>
                  <a:lnTo>
                    <a:pt x="0" y="24612"/>
                  </a:lnTo>
                  <a:lnTo>
                    <a:pt x="0" y="42862"/>
                  </a:lnTo>
                  <a:lnTo>
                    <a:pt x="33337" y="66509"/>
                  </a:lnTo>
                  <a:lnTo>
                    <a:pt x="40843" y="66509"/>
                  </a:lnTo>
                  <a:lnTo>
                    <a:pt x="47218" y="64592"/>
                  </a:lnTo>
                  <a:lnTo>
                    <a:pt x="52717" y="60667"/>
                  </a:lnTo>
                  <a:lnTo>
                    <a:pt x="52717" y="49237"/>
                  </a:lnTo>
                  <a:lnTo>
                    <a:pt x="46609" y="54470"/>
                  </a:lnTo>
                  <a:lnTo>
                    <a:pt x="39979" y="57086"/>
                  </a:lnTo>
                  <a:lnTo>
                    <a:pt x="32562" y="57086"/>
                  </a:lnTo>
                  <a:lnTo>
                    <a:pt x="23863" y="55397"/>
                  </a:lnTo>
                  <a:lnTo>
                    <a:pt x="16891" y="50622"/>
                  </a:lnTo>
                  <a:lnTo>
                    <a:pt x="12255" y="43281"/>
                  </a:lnTo>
                  <a:lnTo>
                    <a:pt x="10566" y="33870"/>
                  </a:lnTo>
                  <a:lnTo>
                    <a:pt x="12242" y="24333"/>
                  </a:lnTo>
                  <a:lnTo>
                    <a:pt x="16954" y="16891"/>
                  </a:lnTo>
                  <a:lnTo>
                    <a:pt x="24231" y="12039"/>
                  </a:lnTo>
                  <a:lnTo>
                    <a:pt x="33604" y="10299"/>
                  </a:lnTo>
                  <a:lnTo>
                    <a:pt x="40678" y="10299"/>
                  </a:lnTo>
                  <a:lnTo>
                    <a:pt x="47040" y="12750"/>
                  </a:lnTo>
                  <a:lnTo>
                    <a:pt x="52806" y="17640"/>
                  </a:lnTo>
                  <a:lnTo>
                    <a:pt x="53327" y="7416"/>
                  </a:lnTo>
                  <a:close/>
                </a:path>
                <a:path w="595630" h="67310">
                  <a:moveTo>
                    <a:pt x="136283" y="42697"/>
                  </a:moveTo>
                  <a:lnTo>
                    <a:pt x="136245" y="24892"/>
                  </a:lnTo>
                  <a:lnTo>
                    <a:pt x="132880" y="16852"/>
                  </a:lnTo>
                  <a:lnTo>
                    <a:pt x="126504" y="10579"/>
                  </a:lnTo>
                  <a:lnTo>
                    <a:pt x="126276" y="10401"/>
                  </a:lnTo>
                  <a:lnTo>
                    <a:pt x="125717" y="9956"/>
                  </a:lnTo>
                  <a:lnTo>
                    <a:pt x="125717" y="27508"/>
                  </a:lnTo>
                  <a:lnTo>
                    <a:pt x="125717" y="40081"/>
                  </a:lnTo>
                  <a:lnTo>
                    <a:pt x="123355" y="45834"/>
                  </a:lnTo>
                  <a:lnTo>
                    <a:pt x="114630" y="54737"/>
                  </a:lnTo>
                  <a:lnTo>
                    <a:pt x="109042" y="57099"/>
                  </a:lnTo>
                  <a:lnTo>
                    <a:pt x="96824" y="57099"/>
                  </a:lnTo>
                  <a:lnTo>
                    <a:pt x="91147" y="54737"/>
                  </a:lnTo>
                  <a:lnTo>
                    <a:pt x="82423" y="45834"/>
                  </a:lnTo>
                  <a:lnTo>
                    <a:pt x="80149" y="40081"/>
                  </a:lnTo>
                  <a:lnTo>
                    <a:pt x="80149" y="27508"/>
                  </a:lnTo>
                  <a:lnTo>
                    <a:pt x="82423" y="21666"/>
                  </a:lnTo>
                  <a:lnTo>
                    <a:pt x="91147" y="12763"/>
                  </a:lnTo>
                  <a:lnTo>
                    <a:pt x="96913" y="10401"/>
                  </a:lnTo>
                  <a:lnTo>
                    <a:pt x="108953" y="10401"/>
                  </a:lnTo>
                  <a:lnTo>
                    <a:pt x="114719" y="12763"/>
                  </a:lnTo>
                  <a:lnTo>
                    <a:pt x="118999" y="17208"/>
                  </a:lnTo>
                  <a:lnTo>
                    <a:pt x="123355" y="21666"/>
                  </a:lnTo>
                  <a:lnTo>
                    <a:pt x="102933" y="1054"/>
                  </a:lnTo>
                  <a:lnTo>
                    <a:pt x="96342" y="1663"/>
                  </a:lnTo>
                  <a:lnTo>
                    <a:pt x="69596" y="24892"/>
                  </a:lnTo>
                  <a:lnTo>
                    <a:pt x="69596" y="42697"/>
                  </a:lnTo>
                  <a:lnTo>
                    <a:pt x="102933" y="66522"/>
                  </a:lnTo>
                  <a:lnTo>
                    <a:pt x="109474" y="65887"/>
                  </a:lnTo>
                  <a:lnTo>
                    <a:pt x="115658" y="64046"/>
                  </a:lnTo>
                  <a:lnTo>
                    <a:pt x="121373" y="61036"/>
                  </a:lnTo>
                  <a:lnTo>
                    <a:pt x="126276" y="57099"/>
                  </a:lnTo>
                  <a:lnTo>
                    <a:pt x="126504" y="56921"/>
                  </a:lnTo>
                  <a:lnTo>
                    <a:pt x="132880" y="50723"/>
                  </a:lnTo>
                  <a:lnTo>
                    <a:pt x="136283" y="42697"/>
                  </a:lnTo>
                  <a:close/>
                </a:path>
                <a:path w="595630" h="67310">
                  <a:moveTo>
                    <a:pt x="187617" y="55791"/>
                  </a:moveTo>
                  <a:lnTo>
                    <a:pt x="164922" y="55791"/>
                  </a:lnTo>
                  <a:lnTo>
                    <a:pt x="164922" y="2451"/>
                  </a:lnTo>
                  <a:lnTo>
                    <a:pt x="154800" y="2451"/>
                  </a:lnTo>
                  <a:lnTo>
                    <a:pt x="154800" y="64871"/>
                  </a:lnTo>
                  <a:lnTo>
                    <a:pt x="187617" y="64871"/>
                  </a:lnTo>
                  <a:lnTo>
                    <a:pt x="187617" y="55791"/>
                  </a:lnTo>
                  <a:close/>
                </a:path>
                <a:path w="595630" h="67310">
                  <a:moveTo>
                    <a:pt x="235546" y="55791"/>
                  </a:moveTo>
                  <a:lnTo>
                    <a:pt x="212852" y="55791"/>
                  </a:lnTo>
                  <a:lnTo>
                    <a:pt x="212852" y="2451"/>
                  </a:lnTo>
                  <a:lnTo>
                    <a:pt x="202730" y="2451"/>
                  </a:lnTo>
                  <a:lnTo>
                    <a:pt x="202730" y="64871"/>
                  </a:lnTo>
                  <a:lnTo>
                    <a:pt x="235546" y="64871"/>
                  </a:lnTo>
                  <a:lnTo>
                    <a:pt x="235546" y="55791"/>
                  </a:lnTo>
                  <a:close/>
                </a:path>
                <a:path w="595630" h="67310">
                  <a:moveTo>
                    <a:pt x="285496" y="2451"/>
                  </a:moveTo>
                  <a:lnTo>
                    <a:pt x="250672" y="2451"/>
                  </a:lnTo>
                  <a:lnTo>
                    <a:pt x="250672" y="64871"/>
                  </a:lnTo>
                  <a:lnTo>
                    <a:pt x="285496" y="64871"/>
                  </a:lnTo>
                  <a:lnTo>
                    <a:pt x="285496" y="55791"/>
                  </a:lnTo>
                  <a:lnTo>
                    <a:pt x="260794" y="55791"/>
                  </a:lnTo>
                  <a:lnTo>
                    <a:pt x="260794" y="35623"/>
                  </a:lnTo>
                  <a:lnTo>
                    <a:pt x="285496" y="35623"/>
                  </a:lnTo>
                  <a:lnTo>
                    <a:pt x="285496" y="26720"/>
                  </a:lnTo>
                  <a:lnTo>
                    <a:pt x="260794" y="26720"/>
                  </a:lnTo>
                  <a:lnTo>
                    <a:pt x="260794" y="11099"/>
                  </a:lnTo>
                  <a:lnTo>
                    <a:pt x="285496" y="11099"/>
                  </a:lnTo>
                  <a:lnTo>
                    <a:pt x="285496" y="2451"/>
                  </a:lnTo>
                  <a:close/>
                </a:path>
                <a:path w="595630" h="67310">
                  <a:moveTo>
                    <a:pt x="354647" y="7416"/>
                  </a:moveTo>
                  <a:lnTo>
                    <a:pt x="348538" y="3149"/>
                  </a:lnTo>
                  <a:lnTo>
                    <a:pt x="341998" y="965"/>
                  </a:lnTo>
                  <a:lnTo>
                    <a:pt x="334492" y="965"/>
                  </a:lnTo>
                  <a:lnTo>
                    <a:pt x="301320" y="24612"/>
                  </a:lnTo>
                  <a:lnTo>
                    <a:pt x="301320" y="42862"/>
                  </a:lnTo>
                  <a:lnTo>
                    <a:pt x="334657" y="66509"/>
                  </a:lnTo>
                  <a:lnTo>
                    <a:pt x="342163" y="66509"/>
                  </a:lnTo>
                  <a:lnTo>
                    <a:pt x="348538" y="64592"/>
                  </a:lnTo>
                  <a:lnTo>
                    <a:pt x="354037" y="60667"/>
                  </a:lnTo>
                  <a:lnTo>
                    <a:pt x="354037" y="49237"/>
                  </a:lnTo>
                  <a:lnTo>
                    <a:pt x="347929" y="54470"/>
                  </a:lnTo>
                  <a:lnTo>
                    <a:pt x="341299" y="57086"/>
                  </a:lnTo>
                  <a:lnTo>
                    <a:pt x="333870" y="57086"/>
                  </a:lnTo>
                  <a:lnTo>
                    <a:pt x="325170" y="55397"/>
                  </a:lnTo>
                  <a:lnTo>
                    <a:pt x="318185" y="50622"/>
                  </a:lnTo>
                  <a:lnTo>
                    <a:pt x="313550" y="43281"/>
                  </a:lnTo>
                  <a:lnTo>
                    <a:pt x="311873" y="33870"/>
                  </a:lnTo>
                  <a:lnTo>
                    <a:pt x="313537" y="24333"/>
                  </a:lnTo>
                  <a:lnTo>
                    <a:pt x="318249" y="16891"/>
                  </a:lnTo>
                  <a:lnTo>
                    <a:pt x="325539" y="12039"/>
                  </a:lnTo>
                  <a:lnTo>
                    <a:pt x="334924" y="10299"/>
                  </a:lnTo>
                  <a:lnTo>
                    <a:pt x="341998" y="10299"/>
                  </a:lnTo>
                  <a:lnTo>
                    <a:pt x="348361" y="12750"/>
                  </a:lnTo>
                  <a:lnTo>
                    <a:pt x="354126" y="17640"/>
                  </a:lnTo>
                  <a:lnTo>
                    <a:pt x="354647" y="7416"/>
                  </a:lnTo>
                  <a:close/>
                </a:path>
                <a:path w="595630" h="67310">
                  <a:moveTo>
                    <a:pt x="410260" y="2438"/>
                  </a:moveTo>
                  <a:lnTo>
                    <a:pt x="367055" y="2438"/>
                  </a:lnTo>
                  <a:lnTo>
                    <a:pt x="367055" y="11087"/>
                  </a:lnTo>
                  <a:lnTo>
                    <a:pt x="383628" y="11087"/>
                  </a:lnTo>
                  <a:lnTo>
                    <a:pt x="383628" y="64858"/>
                  </a:lnTo>
                  <a:lnTo>
                    <a:pt x="393763" y="64858"/>
                  </a:lnTo>
                  <a:lnTo>
                    <a:pt x="393763" y="11087"/>
                  </a:lnTo>
                  <a:lnTo>
                    <a:pt x="410260" y="11087"/>
                  </a:lnTo>
                  <a:lnTo>
                    <a:pt x="410260" y="2438"/>
                  </a:lnTo>
                  <a:close/>
                </a:path>
                <a:path w="595630" h="67310">
                  <a:moveTo>
                    <a:pt x="435254" y="2438"/>
                  </a:moveTo>
                  <a:lnTo>
                    <a:pt x="425119" y="2438"/>
                  </a:lnTo>
                  <a:lnTo>
                    <a:pt x="425119" y="64858"/>
                  </a:lnTo>
                  <a:lnTo>
                    <a:pt x="435254" y="64858"/>
                  </a:lnTo>
                  <a:lnTo>
                    <a:pt x="435254" y="2438"/>
                  </a:lnTo>
                  <a:close/>
                </a:path>
                <a:path w="595630" h="67310">
                  <a:moveTo>
                    <a:pt x="520712" y="42697"/>
                  </a:moveTo>
                  <a:lnTo>
                    <a:pt x="520674" y="24892"/>
                  </a:lnTo>
                  <a:lnTo>
                    <a:pt x="517309" y="16852"/>
                  </a:lnTo>
                  <a:lnTo>
                    <a:pt x="510933" y="10579"/>
                  </a:lnTo>
                  <a:lnTo>
                    <a:pt x="510705" y="10401"/>
                  </a:lnTo>
                  <a:lnTo>
                    <a:pt x="510146" y="9956"/>
                  </a:lnTo>
                  <a:lnTo>
                    <a:pt x="510146" y="27508"/>
                  </a:lnTo>
                  <a:lnTo>
                    <a:pt x="510146" y="40081"/>
                  </a:lnTo>
                  <a:lnTo>
                    <a:pt x="507796" y="45834"/>
                  </a:lnTo>
                  <a:lnTo>
                    <a:pt x="499071" y="54737"/>
                  </a:lnTo>
                  <a:lnTo>
                    <a:pt x="493483" y="57099"/>
                  </a:lnTo>
                  <a:lnTo>
                    <a:pt x="481266" y="57099"/>
                  </a:lnTo>
                  <a:lnTo>
                    <a:pt x="475589" y="54737"/>
                  </a:lnTo>
                  <a:lnTo>
                    <a:pt x="466852" y="45834"/>
                  </a:lnTo>
                  <a:lnTo>
                    <a:pt x="464578" y="40081"/>
                  </a:lnTo>
                  <a:lnTo>
                    <a:pt x="464578" y="27508"/>
                  </a:lnTo>
                  <a:lnTo>
                    <a:pt x="466852" y="21666"/>
                  </a:lnTo>
                  <a:lnTo>
                    <a:pt x="475589" y="12763"/>
                  </a:lnTo>
                  <a:lnTo>
                    <a:pt x="481342" y="10401"/>
                  </a:lnTo>
                  <a:lnTo>
                    <a:pt x="493395" y="10401"/>
                  </a:lnTo>
                  <a:lnTo>
                    <a:pt x="499148" y="12763"/>
                  </a:lnTo>
                  <a:lnTo>
                    <a:pt x="503428" y="17208"/>
                  </a:lnTo>
                  <a:lnTo>
                    <a:pt x="507796" y="21666"/>
                  </a:lnTo>
                  <a:lnTo>
                    <a:pt x="487375" y="1054"/>
                  </a:lnTo>
                  <a:lnTo>
                    <a:pt x="480771" y="1663"/>
                  </a:lnTo>
                  <a:lnTo>
                    <a:pt x="454025" y="24892"/>
                  </a:lnTo>
                  <a:lnTo>
                    <a:pt x="454025" y="42697"/>
                  </a:lnTo>
                  <a:lnTo>
                    <a:pt x="487375" y="66522"/>
                  </a:lnTo>
                  <a:lnTo>
                    <a:pt x="493903" y="65887"/>
                  </a:lnTo>
                  <a:lnTo>
                    <a:pt x="500100" y="64046"/>
                  </a:lnTo>
                  <a:lnTo>
                    <a:pt x="505802" y="61036"/>
                  </a:lnTo>
                  <a:lnTo>
                    <a:pt x="510705" y="57099"/>
                  </a:lnTo>
                  <a:lnTo>
                    <a:pt x="510933" y="56921"/>
                  </a:lnTo>
                  <a:lnTo>
                    <a:pt x="517309" y="50723"/>
                  </a:lnTo>
                  <a:lnTo>
                    <a:pt x="520712" y="42697"/>
                  </a:lnTo>
                  <a:close/>
                </a:path>
                <a:path w="595630" h="67310">
                  <a:moveTo>
                    <a:pt x="595020" y="2438"/>
                  </a:moveTo>
                  <a:lnTo>
                    <a:pt x="585685" y="2438"/>
                  </a:lnTo>
                  <a:lnTo>
                    <a:pt x="585685" y="45745"/>
                  </a:lnTo>
                  <a:lnTo>
                    <a:pt x="581406" y="40589"/>
                  </a:lnTo>
                  <a:lnTo>
                    <a:pt x="539242" y="0"/>
                  </a:lnTo>
                  <a:lnTo>
                    <a:pt x="539242" y="64858"/>
                  </a:lnTo>
                  <a:lnTo>
                    <a:pt x="548576" y="64858"/>
                  </a:lnTo>
                  <a:lnTo>
                    <a:pt x="548576" y="21475"/>
                  </a:lnTo>
                  <a:lnTo>
                    <a:pt x="550329" y="23914"/>
                  </a:lnTo>
                  <a:lnTo>
                    <a:pt x="552335" y="26276"/>
                  </a:lnTo>
                  <a:lnTo>
                    <a:pt x="595020" y="67310"/>
                  </a:lnTo>
                  <a:lnTo>
                    <a:pt x="595020" y="2438"/>
                  </a:lnTo>
                  <a:close/>
                </a:path>
              </a:pathLst>
            </a:custGeom>
            <a:solidFill>
              <a:srgbClr val="BF8746"/>
            </a:solidFill>
          </p:spPr>
          <p:txBody>
            <a:bodyPr wrap="square" lIns="0" tIns="0" rIns="0" bIns="0" rtlCol="0"/>
            <a:lstStyle/>
            <a:p>
              <a:endParaRPr/>
            </a:p>
          </p:txBody>
        </p:sp>
      </p:grpSp>
      <p:sp>
        <p:nvSpPr>
          <p:cNvPr id="16" name="Rectangle 15"/>
          <p:cNvSpPr/>
          <p:nvPr/>
        </p:nvSpPr>
        <p:spPr>
          <a:xfrm flipV="1">
            <a:off x="-34378" y="7456050"/>
            <a:ext cx="7590878" cy="45719"/>
          </a:xfrm>
          <a:prstGeom prst="rect">
            <a:avLst/>
          </a:prstGeom>
          <a:solidFill>
            <a:srgbClr val="BA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660575" y="8971920"/>
            <a:ext cx="152400" cy="1524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4985536" y="9024938"/>
            <a:ext cx="200827" cy="188118"/>
          </a:xfrm>
          <a:custGeom>
            <a:avLst/>
            <a:gdLst>
              <a:gd name="connsiteX0" fmla="*/ 5564 w 200827"/>
              <a:gd name="connsiteY0" fmla="*/ 76200 h 188118"/>
              <a:gd name="connsiteX1" fmla="*/ 12708 w 200827"/>
              <a:gd name="connsiteY1" fmla="*/ 47625 h 188118"/>
              <a:gd name="connsiteX2" fmla="*/ 17470 w 200827"/>
              <a:gd name="connsiteY2" fmla="*/ 40481 h 188118"/>
              <a:gd name="connsiteX3" fmla="*/ 19852 w 200827"/>
              <a:gd name="connsiteY3" fmla="*/ 33337 h 188118"/>
              <a:gd name="connsiteX4" fmla="*/ 34139 w 200827"/>
              <a:gd name="connsiteY4" fmla="*/ 21431 h 188118"/>
              <a:gd name="connsiteX5" fmla="*/ 43664 w 200827"/>
              <a:gd name="connsiteY5" fmla="*/ 16668 h 188118"/>
              <a:gd name="connsiteX6" fmla="*/ 50808 w 200827"/>
              <a:gd name="connsiteY6" fmla="*/ 11906 h 188118"/>
              <a:gd name="connsiteX7" fmla="*/ 62714 w 200827"/>
              <a:gd name="connsiteY7" fmla="*/ 9525 h 188118"/>
              <a:gd name="connsiteX8" fmla="*/ 69858 w 200827"/>
              <a:gd name="connsiteY8" fmla="*/ 4762 h 188118"/>
              <a:gd name="connsiteX9" fmla="*/ 93670 w 200827"/>
              <a:gd name="connsiteY9" fmla="*/ 0 h 188118"/>
              <a:gd name="connsiteX10" fmla="*/ 153202 w 200827"/>
              <a:gd name="connsiteY10" fmla="*/ 4762 h 188118"/>
              <a:gd name="connsiteX11" fmla="*/ 160345 w 200827"/>
              <a:gd name="connsiteY11" fmla="*/ 9525 h 188118"/>
              <a:gd name="connsiteX12" fmla="*/ 167489 w 200827"/>
              <a:gd name="connsiteY12" fmla="*/ 11906 h 188118"/>
              <a:gd name="connsiteX13" fmla="*/ 177014 w 200827"/>
              <a:gd name="connsiteY13" fmla="*/ 28575 h 188118"/>
              <a:gd name="connsiteX14" fmla="*/ 184158 w 200827"/>
              <a:gd name="connsiteY14" fmla="*/ 35718 h 188118"/>
              <a:gd name="connsiteX15" fmla="*/ 200827 w 200827"/>
              <a:gd name="connsiteY15" fmla="*/ 57150 h 188118"/>
              <a:gd name="connsiteX16" fmla="*/ 196064 w 200827"/>
              <a:gd name="connsiteY16" fmla="*/ 100012 h 188118"/>
              <a:gd name="connsiteX17" fmla="*/ 191302 w 200827"/>
              <a:gd name="connsiteY17" fmla="*/ 107156 h 188118"/>
              <a:gd name="connsiteX18" fmla="*/ 186539 w 200827"/>
              <a:gd name="connsiteY18" fmla="*/ 126206 h 188118"/>
              <a:gd name="connsiteX19" fmla="*/ 181777 w 200827"/>
              <a:gd name="connsiteY19" fmla="*/ 135731 h 188118"/>
              <a:gd name="connsiteX20" fmla="*/ 179395 w 200827"/>
              <a:gd name="connsiteY20" fmla="*/ 145256 h 188118"/>
              <a:gd name="connsiteX21" fmla="*/ 177014 w 200827"/>
              <a:gd name="connsiteY21" fmla="*/ 157162 h 188118"/>
              <a:gd name="connsiteX22" fmla="*/ 155583 w 200827"/>
              <a:gd name="connsiteY22" fmla="*/ 173831 h 188118"/>
              <a:gd name="connsiteX23" fmla="*/ 134152 w 200827"/>
              <a:gd name="connsiteY23" fmla="*/ 180975 h 188118"/>
              <a:gd name="connsiteX24" fmla="*/ 127008 w 200827"/>
              <a:gd name="connsiteY24" fmla="*/ 183356 h 188118"/>
              <a:gd name="connsiteX25" fmla="*/ 119864 w 200827"/>
              <a:gd name="connsiteY25" fmla="*/ 185737 h 188118"/>
              <a:gd name="connsiteX26" fmla="*/ 110339 w 200827"/>
              <a:gd name="connsiteY26" fmla="*/ 188118 h 188118"/>
              <a:gd name="connsiteX27" fmla="*/ 84145 w 200827"/>
              <a:gd name="connsiteY27" fmla="*/ 185737 h 188118"/>
              <a:gd name="connsiteX28" fmla="*/ 77002 w 200827"/>
              <a:gd name="connsiteY28" fmla="*/ 178593 h 188118"/>
              <a:gd name="connsiteX29" fmla="*/ 69858 w 200827"/>
              <a:gd name="connsiteY29" fmla="*/ 176212 h 188118"/>
              <a:gd name="connsiteX30" fmla="*/ 65095 w 200827"/>
              <a:gd name="connsiteY30" fmla="*/ 169068 h 188118"/>
              <a:gd name="connsiteX31" fmla="*/ 57952 w 200827"/>
              <a:gd name="connsiteY31" fmla="*/ 164306 h 188118"/>
              <a:gd name="connsiteX32" fmla="*/ 48427 w 200827"/>
              <a:gd name="connsiteY32" fmla="*/ 150018 h 188118"/>
              <a:gd name="connsiteX33" fmla="*/ 43664 w 200827"/>
              <a:gd name="connsiteY33" fmla="*/ 142875 h 188118"/>
              <a:gd name="connsiteX34" fmla="*/ 36520 w 200827"/>
              <a:gd name="connsiteY34" fmla="*/ 135731 h 188118"/>
              <a:gd name="connsiteX35" fmla="*/ 29377 w 200827"/>
              <a:gd name="connsiteY35" fmla="*/ 121443 h 188118"/>
              <a:gd name="connsiteX36" fmla="*/ 26995 w 200827"/>
              <a:gd name="connsiteY36" fmla="*/ 114300 h 188118"/>
              <a:gd name="connsiteX37" fmla="*/ 17470 w 200827"/>
              <a:gd name="connsiteY37" fmla="*/ 100012 h 188118"/>
              <a:gd name="connsiteX38" fmla="*/ 10327 w 200827"/>
              <a:gd name="connsiteY38" fmla="*/ 85725 h 188118"/>
              <a:gd name="connsiteX39" fmla="*/ 802 w 200827"/>
              <a:gd name="connsiteY39" fmla="*/ 71437 h 188118"/>
              <a:gd name="connsiteX40" fmla="*/ 5564 w 200827"/>
              <a:gd name="connsiteY40" fmla="*/ 76200 h 1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827" h="188118">
                <a:moveTo>
                  <a:pt x="5564" y="76200"/>
                </a:moveTo>
                <a:cubicBezTo>
                  <a:pt x="7548" y="72231"/>
                  <a:pt x="8513" y="53918"/>
                  <a:pt x="12708" y="47625"/>
                </a:cubicBezTo>
                <a:cubicBezTo>
                  <a:pt x="14295" y="45244"/>
                  <a:pt x="16190" y="43041"/>
                  <a:pt x="17470" y="40481"/>
                </a:cubicBezTo>
                <a:cubicBezTo>
                  <a:pt x="18593" y="38236"/>
                  <a:pt x="18460" y="35426"/>
                  <a:pt x="19852" y="33337"/>
                </a:cubicBezTo>
                <a:cubicBezTo>
                  <a:pt x="22885" y="28788"/>
                  <a:pt x="29406" y="24136"/>
                  <a:pt x="34139" y="21431"/>
                </a:cubicBezTo>
                <a:cubicBezTo>
                  <a:pt x="37221" y="19670"/>
                  <a:pt x="40582" y="18429"/>
                  <a:pt x="43664" y="16668"/>
                </a:cubicBezTo>
                <a:cubicBezTo>
                  <a:pt x="46149" y="15248"/>
                  <a:pt x="48128" y="12911"/>
                  <a:pt x="50808" y="11906"/>
                </a:cubicBezTo>
                <a:cubicBezTo>
                  <a:pt x="54598" y="10485"/>
                  <a:pt x="58745" y="10319"/>
                  <a:pt x="62714" y="9525"/>
                </a:cubicBezTo>
                <a:cubicBezTo>
                  <a:pt x="65095" y="7937"/>
                  <a:pt x="67298" y="6042"/>
                  <a:pt x="69858" y="4762"/>
                </a:cubicBezTo>
                <a:cubicBezTo>
                  <a:pt x="76506" y="1438"/>
                  <a:pt x="87530" y="877"/>
                  <a:pt x="93670" y="0"/>
                </a:cubicBezTo>
                <a:cubicBezTo>
                  <a:pt x="113514" y="1587"/>
                  <a:pt x="133495" y="1947"/>
                  <a:pt x="153202" y="4762"/>
                </a:cubicBezTo>
                <a:cubicBezTo>
                  <a:pt x="156035" y="5167"/>
                  <a:pt x="157785" y="8245"/>
                  <a:pt x="160345" y="9525"/>
                </a:cubicBezTo>
                <a:cubicBezTo>
                  <a:pt x="162590" y="10648"/>
                  <a:pt x="165108" y="11112"/>
                  <a:pt x="167489" y="11906"/>
                </a:cubicBezTo>
                <a:cubicBezTo>
                  <a:pt x="186822" y="31239"/>
                  <a:pt x="164220" y="6187"/>
                  <a:pt x="177014" y="28575"/>
                </a:cubicBezTo>
                <a:cubicBezTo>
                  <a:pt x="178685" y="31499"/>
                  <a:pt x="182091" y="33060"/>
                  <a:pt x="184158" y="35718"/>
                </a:cubicBezTo>
                <a:cubicBezTo>
                  <a:pt x="204100" y="61357"/>
                  <a:pt x="184606" y="40929"/>
                  <a:pt x="200827" y="57150"/>
                </a:cubicBezTo>
                <a:cubicBezTo>
                  <a:pt x="200530" y="61611"/>
                  <a:pt x="201744" y="88650"/>
                  <a:pt x="196064" y="100012"/>
                </a:cubicBezTo>
                <a:cubicBezTo>
                  <a:pt x="194784" y="102572"/>
                  <a:pt x="192889" y="104775"/>
                  <a:pt x="191302" y="107156"/>
                </a:cubicBezTo>
                <a:cubicBezTo>
                  <a:pt x="189714" y="113506"/>
                  <a:pt x="189466" y="120351"/>
                  <a:pt x="186539" y="126206"/>
                </a:cubicBezTo>
                <a:cubicBezTo>
                  <a:pt x="184952" y="129381"/>
                  <a:pt x="183023" y="132407"/>
                  <a:pt x="181777" y="135731"/>
                </a:cubicBezTo>
                <a:cubicBezTo>
                  <a:pt x="180628" y="138795"/>
                  <a:pt x="180105" y="142061"/>
                  <a:pt x="179395" y="145256"/>
                </a:cubicBezTo>
                <a:cubicBezTo>
                  <a:pt x="178517" y="149207"/>
                  <a:pt x="178824" y="153542"/>
                  <a:pt x="177014" y="157162"/>
                </a:cubicBezTo>
                <a:cubicBezTo>
                  <a:pt x="174549" y="162093"/>
                  <a:pt x="157842" y="173078"/>
                  <a:pt x="155583" y="173831"/>
                </a:cubicBezTo>
                <a:lnTo>
                  <a:pt x="134152" y="180975"/>
                </a:lnTo>
                <a:lnTo>
                  <a:pt x="127008" y="183356"/>
                </a:lnTo>
                <a:cubicBezTo>
                  <a:pt x="124627" y="184150"/>
                  <a:pt x="122299" y="185128"/>
                  <a:pt x="119864" y="185737"/>
                </a:cubicBezTo>
                <a:lnTo>
                  <a:pt x="110339" y="188118"/>
                </a:lnTo>
                <a:cubicBezTo>
                  <a:pt x="101608" y="187324"/>
                  <a:pt x="92575" y="188146"/>
                  <a:pt x="84145" y="185737"/>
                </a:cubicBezTo>
                <a:cubicBezTo>
                  <a:pt x="80907" y="184812"/>
                  <a:pt x="79804" y="180461"/>
                  <a:pt x="77002" y="178593"/>
                </a:cubicBezTo>
                <a:cubicBezTo>
                  <a:pt x="74913" y="177201"/>
                  <a:pt x="72239" y="177006"/>
                  <a:pt x="69858" y="176212"/>
                </a:cubicBezTo>
                <a:cubicBezTo>
                  <a:pt x="68270" y="173831"/>
                  <a:pt x="67119" y="171092"/>
                  <a:pt x="65095" y="169068"/>
                </a:cubicBezTo>
                <a:cubicBezTo>
                  <a:pt x="63072" y="167045"/>
                  <a:pt x="59836" y="166460"/>
                  <a:pt x="57952" y="164306"/>
                </a:cubicBezTo>
                <a:cubicBezTo>
                  <a:pt x="54183" y="159998"/>
                  <a:pt x="51602" y="154781"/>
                  <a:pt x="48427" y="150018"/>
                </a:cubicBezTo>
                <a:cubicBezTo>
                  <a:pt x="46840" y="147637"/>
                  <a:pt x="45688" y="144899"/>
                  <a:pt x="43664" y="142875"/>
                </a:cubicBezTo>
                <a:lnTo>
                  <a:pt x="36520" y="135731"/>
                </a:lnTo>
                <a:cubicBezTo>
                  <a:pt x="30539" y="117784"/>
                  <a:pt x="38604" y="139897"/>
                  <a:pt x="29377" y="121443"/>
                </a:cubicBezTo>
                <a:cubicBezTo>
                  <a:pt x="28254" y="119198"/>
                  <a:pt x="28214" y="116494"/>
                  <a:pt x="26995" y="114300"/>
                </a:cubicBezTo>
                <a:cubicBezTo>
                  <a:pt x="24215" y="109296"/>
                  <a:pt x="17470" y="100012"/>
                  <a:pt x="17470" y="100012"/>
                </a:cubicBezTo>
                <a:cubicBezTo>
                  <a:pt x="11487" y="82061"/>
                  <a:pt x="19556" y="104182"/>
                  <a:pt x="10327" y="85725"/>
                </a:cubicBezTo>
                <a:cubicBezTo>
                  <a:pt x="3434" y="71940"/>
                  <a:pt x="14342" y="84979"/>
                  <a:pt x="802" y="71437"/>
                </a:cubicBezTo>
                <a:cubicBezTo>
                  <a:pt x="-2082" y="62787"/>
                  <a:pt x="3580" y="80169"/>
                  <a:pt x="5564" y="76200"/>
                </a:cubicBezTo>
                <a:close/>
              </a:path>
            </a:pathLst>
          </a:custGeom>
          <a:solidFill>
            <a:srgbClr val="BF8746"/>
          </a:solidFill>
          <a:ln>
            <a:solidFill>
              <a:srgbClr val="BF8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Imag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92108" y="449442"/>
            <a:ext cx="2554401" cy="570333"/>
          </a:xfrm>
          <a:prstGeom prst="rect">
            <a:avLst/>
          </a:prstGeom>
        </p:spPr>
      </p:pic>
    </p:spTree>
    <p:extLst>
      <p:ext uri="{BB962C8B-B14F-4D97-AF65-F5344CB8AC3E}">
        <p14:creationId xmlns:p14="http://schemas.microsoft.com/office/powerpoint/2010/main" val="227228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78" y="1"/>
            <a:ext cx="7590878" cy="10693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object 2"/>
          <p:cNvSpPr txBox="1"/>
          <p:nvPr/>
        </p:nvSpPr>
        <p:spPr>
          <a:xfrm>
            <a:off x="405038" y="5258030"/>
            <a:ext cx="1719140" cy="1792798"/>
          </a:xfrm>
          <a:prstGeom prst="rect">
            <a:avLst/>
          </a:prstGeom>
        </p:spPr>
        <p:txBody>
          <a:bodyPr vert="horz" wrap="square" lIns="0" tIns="46990" rIns="0" bIns="0" rtlCol="0">
            <a:spAutoFit/>
          </a:bodyPr>
          <a:lstStyle/>
          <a:p>
            <a:pPr marL="12700" algn="ctr">
              <a:lnSpc>
                <a:spcPct val="100000"/>
              </a:lnSpc>
              <a:spcBef>
                <a:spcPts val="370"/>
              </a:spcBef>
            </a:pPr>
            <a:r>
              <a:rPr lang="fr-FR" sz="1600" spc="-60" dirty="0">
                <a:solidFill>
                  <a:srgbClr val="BA8850"/>
                </a:solidFill>
                <a:latin typeface="Trebuchet MS"/>
                <a:cs typeface="Trebuchet MS"/>
              </a:rPr>
              <a:t>ECRIN DE VERDURE</a:t>
            </a:r>
          </a:p>
          <a:p>
            <a:pPr marL="12700" algn="ctr">
              <a:lnSpc>
                <a:spcPct val="100000"/>
              </a:lnSpc>
              <a:spcBef>
                <a:spcPts val="370"/>
              </a:spcBef>
            </a:pPr>
            <a:endParaRPr sz="1600" dirty="0">
              <a:solidFill>
                <a:srgbClr val="BA8850"/>
              </a:solidFill>
              <a:latin typeface="Trebuchet MS"/>
              <a:cs typeface="Trebuchet MS"/>
            </a:endParaRPr>
          </a:p>
          <a:p>
            <a:pPr marL="12700" marR="5080" algn="just">
              <a:lnSpc>
                <a:spcPct val="101000"/>
              </a:lnSpc>
              <a:spcBef>
                <a:spcPts val="135"/>
              </a:spcBef>
            </a:pPr>
            <a:r>
              <a:rPr sz="850" spc="-75" dirty="0">
                <a:solidFill>
                  <a:schemeClr val="bg1"/>
                </a:solidFill>
                <a:latin typeface="Arial" panose="020B0604020202020204" pitchFamily="34" charset="0"/>
                <a:cs typeface="Arial" panose="020B0604020202020204" pitchFamily="34" charset="0"/>
              </a:rPr>
              <a:t>A</a:t>
            </a:r>
            <a:r>
              <a:rPr sz="850" spc="-50" dirty="0">
                <a:solidFill>
                  <a:schemeClr val="bg1"/>
                </a:solidFill>
                <a:latin typeface="Arial" panose="020B0604020202020204" pitchFamily="34" charset="0"/>
                <a:cs typeface="Arial" panose="020B0604020202020204" pitchFamily="34" charset="0"/>
              </a:rPr>
              <a:t> </a:t>
            </a:r>
            <a:r>
              <a:rPr sz="850" spc="-70" dirty="0">
                <a:solidFill>
                  <a:schemeClr val="bg1"/>
                </a:solidFill>
                <a:latin typeface="Arial" panose="020B0604020202020204" pitchFamily="34" charset="0"/>
                <a:cs typeface="Arial" panose="020B0604020202020204" pitchFamily="34" charset="0"/>
              </a:rPr>
              <a:t>quelques</a:t>
            </a:r>
            <a:r>
              <a:rPr sz="850" spc="-45" dirty="0">
                <a:solidFill>
                  <a:schemeClr val="bg1"/>
                </a:solidFill>
                <a:latin typeface="Arial" panose="020B0604020202020204" pitchFamily="34" charset="0"/>
                <a:cs typeface="Arial" panose="020B0604020202020204" pitchFamily="34" charset="0"/>
              </a:rPr>
              <a:t> </a:t>
            </a:r>
            <a:r>
              <a:rPr sz="850" spc="-90" dirty="0">
                <a:solidFill>
                  <a:schemeClr val="bg1"/>
                </a:solidFill>
                <a:latin typeface="Arial" panose="020B0604020202020204" pitchFamily="34" charset="0"/>
                <a:cs typeface="Arial" panose="020B0604020202020204" pitchFamily="34" charset="0"/>
              </a:rPr>
              <a:t>pas</a:t>
            </a:r>
            <a:r>
              <a:rPr sz="850" spc="-45" dirty="0">
                <a:solidFill>
                  <a:schemeClr val="bg1"/>
                </a:solidFill>
                <a:latin typeface="Arial" panose="020B0604020202020204" pitchFamily="34" charset="0"/>
                <a:cs typeface="Arial" panose="020B0604020202020204" pitchFamily="34" charset="0"/>
              </a:rPr>
              <a:t> </a:t>
            </a:r>
            <a:r>
              <a:rPr lang="fr-FR" sz="850" spc="-75" dirty="0">
                <a:solidFill>
                  <a:schemeClr val="bg1"/>
                </a:solidFill>
                <a:latin typeface="Arial" panose="020B0604020202020204" pitchFamily="34" charset="0"/>
                <a:cs typeface="Arial" panose="020B0604020202020204" pitchFamily="34" charset="0"/>
              </a:rPr>
              <a:t>du centre ville d’Issy-les-Moulineaux, </a:t>
            </a:r>
            <a:r>
              <a:rPr sz="850" spc="-50" dirty="0">
                <a:solidFill>
                  <a:schemeClr val="bg1"/>
                </a:solidFill>
                <a:latin typeface="Arial" panose="020B0604020202020204" pitchFamily="34" charset="0"/>
                <a:cs typeface="Arial" panose="020B0604020202020204" pitchFamily="34" charset="0"/>
              </a:rPr>
              <a:t> </a:t>
            </a:r>
            <a:r>
              <a:rPr lang="fr-FR" sz="850" spc="-65" dirty="0">
                <a:solidFill>
                  <a:schemeClr val="bg1"/>
                </a:solidFill>
                <a:latin typeface="Arial" panose="020B0604020202020204" pitchFamily="34" charset="0"/>
                <a:cs typeface="Arial" panose="020B0604020202020204" pitchFamily="34" charset="0"/>
              </a:rPr>
              <a:t>ce monument classé ayant appartenu à Marguerite de Valois est un lieu de raffinement, de repos et de culture. Son jardin avec potager, verrière et verger sont sources de quiétude face à effervescence Parisienne. Décoré par Jean-Michel </a:t>
            </a:r>
            <a:r>
              <a:rPr lang="fr-FR" sz="850" spc="-65" dirty="0" err="1">
                <a:solidFill>
                  <a:schemeClr val="bg1"/>
                </a:solidFill>
                <a:latin typeface="Arial" panose="020B0604020202020204" pitchFamily="34" charset="0"/>
                <a:cs typeface="Arial" panose="020B0604020202020204" pitchFamily="34" charset="0"/>
              </a:rPr>
              <a:t>Wilmotte</a:t>
            </a:r>
            <a:r>
              <a:rPr lang="fr-FR" sz="850" spc="-65" dirty="0">
                <a:solidFill>
                  <a:schemeClr val="bg1"/>
                </a:solidFill>
                <a:latin typeface="Arial" panose="020B0604020202020204" pitchFamily="34" charset="0"/>
                <a:cs typeface="Arial" panose="020B0604020202020204" pitchFamily="34" charset="0"/>
              </a:rPr>
              <a:t>, l’hôtel spa  mêle faste d’antan au chic contemporain.</a:t>
            </a:r>
            <a:endParaRPr sz="850" spc="-65" dirty="0">
              <a:solidFill>
                <a:schemeClr val="bg1"/>
              </a:solidFill>
              <a:latin typeface="Arial" panose="020B0604020202020204" pitchFamily="34" charset="0"/>
              <a:cs typeface="Arial" panose="020B0604020202020204" pitchFamily="34" charset="0"/>
            </a:endParaRPr>
          </a:p>
        </p:txBody>
      </p:sp>
      <p:sp>
        <p:nvSpPr>
          <p:cNvPr id="5" name="object 3"/>
          <p:cNvSpPr txBox="1"/>
          <p:nvPr/>
        </p:nvSpPr>
        <p:spPr>
          <a:xfrm>
            <a:off x="2904843" y="5268665"/>
            <a:ext cx="1712435" cy="2171107"/>
          </a:xfrm>
          <a:prstGeom prst="rect">
            <a:avLst/>
          </a:prstGeom>
        </p:spPr>
        <p:txBody>
          <a:bodyPr vert="horz" wrap="square" lIns="0" tIns="46990" rIns="0" bIns="0" rtlCol="0">
            <a:spAutoFit/>
          </a:bodyPr>
          <a:lstStyle/>
          <a:p>
            <a:pPr marL="12700" algn="ctr">
              <a:lnSpc>
                <a:spcPct val="100000"/>
              </a:lnSpc>
              <a:spcBef>
                <a:spcPts val="370"/>
              </a:spcBef>
            </a:pPr>
            <a:r>
              <a:rPr lang="fr-FR" sz="1600" spc="-20" dirty="0">
                <a:solidFill>
                  <a:srgbClr val="BA8850"/>
                </a:solidFill>
                <a:latin typeface="Trebuchet MS"/>
                <a:cs typeface="Trebuchet MS"/>
              </a:rPr>
              <a:t>ENTRE HISTOIRE ET MODERNISME</a:t>
            </a:r>
          </a:p>
          <a:p>
            <a:pPr marL="12700" algn="ctr">
              <a:lnSpc>
                <a:spcPct val="100000"/>
              </a:lnSpc>
              <a:spcBef>
                <a:spcPts val="370"/>
              </a:spcBef>
            </a:pPr>
            <a:endParaRPr sz="1600" dirty="0">
              <a:solidFill>
                <a:srgbClr val="BA8850"/>
              </a:solidFill>
              <a:latin typeface="Trebuchet MS"/>
              <a:cs typeface="Trebuchet MS"/>
            </a:endParaRPr>
          </a:p>
          <a:p>
            <a:pPr marL="12700" marR="5080" algn="just">
              <a:lnSpc>
                <a:spcPct val="101000"/>
              </a:lnSpc>
              <a:spcBef>
                <a:spcPts val="135"/>
              </a:spcBef>
            </a:pPr>
            <a:r>
              <a:rPr lang="fr-FR" sz="850" dirty="0">
                <a:solidFill>
                  <a:schemeClr val="bg1"/>
                </a:solidFill>
                <a:latin typeface="Arial" panose="020B0604020202020204" pitchFamily="34" charset="0"/>
                <a:cs typeface="Arial" panose="020B0604020202020204" pitchFamily="34" charset="0"/>
              </a:rPr>
              <a:t>Manoir de Marguerite de Valois puis séminaire des prêtes Sulpiciens, ce lieu unique est classé monument historique. L’ancienne chapelle abrite aujourd’hui un </a:t>
            </a:r>
            <a:r>
              <a:rPr lang="fr-FR" sz="850" dirty="0" err="1">
                <a:solidFill>
                  <a:schemeClr val="bg1"/>
                </a:solidFill>
                <a:latin typeface="Arial" panose="020B0604020202020204" pitchFamily="34" charset="0"/>
                <a:cs typeface="Arial" panose="020B0604020202020204" pitchFamily="34" charset="0"/>
              </a:rPr>
              <a:t>lounge</a:t>
            </a:r>
            <a:r>
              <a:rPr lang="fr-FR" sz="850" dirty="0">
                <a:solidFill>
                  <a:schemeClr val="bg1"/>
                </a:solidFill>
                <a:latin typeface="Arial" panose="020B0604020202020204" pitchFamily="34" charset="0"/>
                <a:cs typeface="Arial" panose="020B0604020202020204" pitchFamily="34" charset="0"/>
              </a:rPr>
              <a:t>-bar caché qui sacralise l’expérience « </a:t>
            </a:r>
            <a:r>
              <a:rPr lang="fr-FR" sz="850" dirty="0" err="1">
                <a:solidFill>
                  <a:schemeClr val="bg1"/>
                </a:solidFill>
                <a:latin typeface="Arial" panose="020B0604020202020204" pitchFamily="34" charset="0"/>
                <a:cs typeface="Arial" panose="020B0604020202020204" pitchFamily="34" charset="0"/>
              </a:rPr>
              <a:t>spiriteux</a:t>
            </a:r>
            <a:r>
              <a:rPr lang="fr-FR" sz="850" dirty="0">
                <a:solidFill>
                  <a:schemeClr val="bg1"/>
                </a:solidFill>
                <a:latin typeface="Arial" panose="020B0604020202020204" pitchFamily="34" charset="0"/>
                <a:cs typeface="Arial" panose="020B0604020202020204" pitchFamily="34" charset="0"/>
              </a:rPr>
              <a:t> et spirituelle » et l’hôtel séduit par ses généreux volumes entre sens du détail et sobriété.</a:t>
            </a:r>
            <a:endParaRPr sz="850" dirty="0">
              <a:solidFill>
                <a:schemeClr val="bg1"/>
              </a:solidFill>
              <a:latin typeface="Arial" panose="020B0604020202020204" pitchFamily="34" charset="0"/>
              <a:cs typeface="Arial" panose="020B0604020202020204" pitchFamily="34" charset="0"/>
            </a:endParaRPr>
          </a:p>
        </p:txBody>
      </p:sp>
      <p:sp>
        <p:nvSpPr>
          <p:cNvPr id="6" name="object 4"/>
          <p:cNvSpPr txBox="1"/>
          <p:nvPr/>
        </p:nvSpPr>
        <p:spPr>
          <a:xfrm>
            <a:off x="5266797" y="5283940"/>
            <a:ext cx="1713448" cy="1642757"/>
          </a:xfrm>
          <a:prstGeom prst="rect">
            <a:avLst/>
          </a:prstGeom>
        </p:spPr>
        <p:txBody>
          <a:bodyPr vert="horz" wrap="square" lIns="0" tIns="46990" rIns="0" bIns="0" rtlCol="0">
            <a:spAutoFit/>
          </a:bodyPr>
          <a:lstStyle/>
          <a:p>
            <a:pPr marL="12700" algn="ctr">
              <a:lnSpc>
                <a:spcPct val="100000"/>
              </a:lnSpc>
              <a:spcBef>
                <a:spcPts val="370"/>
              </a:spcBef>
            </a:pPr>
            <a:r>
              <a:rPr lang="fr-FR" sz="1600" spc="-50" dirty="0">
                <a:solidFill>
                  <a:srgbClr val="BA8850"/>
                </a:solidFill>
                <a:latin typeface="Trebuchet MS"/>
                <a:cs typeface="Trebuchet MS"/>
              </a:rPr>
              <a:t>MAISON D’HOTE BUCOLIQUE</a:t>
            </a:r>
          </a:p>
          <a:p>
            <a:pPr marL="12700" algn="ctr">
              <a:lnSpc>
                <a:spcPct val="100000"/>
              </a:lnSpc>
              <a:spcBef>
                <a:spcPts val="370"/>
              </a:spcBef>
            </a:pPr>
            <a:endParaRPr sz="1600" dirty="0">
              <a:solidFill>
                <a:srgbClr val="BA8850"/>
              </a:solidFill>
              <a:latin typeface="Trebuchet MS"/>
              <a:cs typeface="Trebuchet MS"/>
            </a:endParaRPr>
          </a:p>
          <a:p>
            <a:pPr marL="12700" marR="5080" algn="just">
              <a:lnSpc>
                <a:spcPct val="101000"/>
              </a:lnSpc>
              <a:spcBef>
                <a:spcPts val="135"/>
              </a:spcBef>
            </a:pPr>
            <a:r>
              <a:rPr lang="fr-FR" sz="850" spc="-65" dirty="0">
                <a:solidFill>
                  <a:schemeClr val="bg1"/>
                </a:solidFill>
                <a:latin typeface="Arial" panose="020B0604020202020204" pitchFamily="34" charset="0"/>
                <a:cs typeface="Arial" panose="020B0604020202020204" pitchFamily="34" charset="0"/>
              </a:rPr>
              <a:t>Au sein du site classé, MARGUERITE propose une cuisine authentique alliant végétal et convivialité, sublimant le verger du domaine et les recettes familiales d’antan dans un cadre néo-rustique à l’atmosphère « campagne chic ». </a:t>
            </a:r>
            <a:endParaRPr sz="850" spc="-65" dirty="0">
              <a:solidFill>
                <a:schemeClr val="bg1"/>
              </a:solidFill>
              <a:latin typeface="Arial" panose="020B0604020202020204" pitchFamily="34" charset="0"/>
              <a:cs typeface="Arial" panose="020B0604020202020204" pitchFamily="34" charset="0"/>
            </a:endParaRPr>
          </a:p>
        </p:txBody>
      </p:sp>
      <p:sp>
        <p:nvSpPr>
          <p:cNvPr id="7" name="object 5"/>
          <p:cNvSpPr txBox="1"/>
          <p:nvPr/>
        </p:nvSpPr>
        <p:spPr>
          <a:xfrm>
            <a:off x="4168527" y="2307088"/>
            <a:ext cx="3211760" cy="616579"/>
          </a:xfrm>
          <a:prstGeom prst="rect">
            <a:avLst/>
          </a:prstGeom>
        </p:spPr>
        <p:txBody>
          <a:bodyPr vert="horz" wrap="square" lIns="0" tIns="12700" rIns="0" bIns="0" rtlCol="0">
            <a:spAutoFit/>
          </a:bodyPr>
          <a:lstStyle/>
          <a:p>
            <a:pPr marL="12700" marR="207645" algn="just">
              <a:lnSpc>
                <a:spcPct val="108900"/>
              </a:lnSpc>
              <a:spcBef>
                <a:spcPts val="100"/>
              </a:spcBef>
            </a:pPr>
            <a:r>
              <a:rPr lang="fr-FR" sz="900" dirty="0">
                <a:solidFill>
                  <a:schemeClr val="bg1"/>
                </a:solidFill>
                <a:latin typeface="Cambria"/>
                <a:cs typeface="Cambria"/>
              </a:rPr>
              <a:t>Été comme hiver, plongez dans la piscine intérieure avant de vous détendre sur une chaise longue. Devant vous, le calme du jardin s’ouvre sur le spectacle de Paris. Pour une parenthèse hors du temps, rendez-vous au spa.</a:t>
            </a:r>
            <a:endParaRPr sz="900" dirty="0">
              <a:solidFill>
                <a:schemeClr val="bg1"/>
              </a:solidFill>
              <a:latin typeface="Cambria"/>
              <a:cs typeface="Cambria"/>
            </a:endParaRPr>
          </a:p>
        </p:txBody>
      </p:sp>
      <p:sp>
        <p:nvSpPr>
          <p:cNvPr id="8" name="object 6"/>
          <p:cNvSpPr txBox="1"/>
          <p:nvPr/>
        </p:nvSpPr>
        <p:spPr>
          <a:xfrm>
            <a:off x="311761" y="2317417"/>
            <a:ext cx="2998034" cy="616579"/>
          </a:xfrm>
          <a:prstGeom prst="rect">
            <a:avLst/>
          </a:prstGeom>
        </p:spPr>
        <p:txBody>
          <a:bodyPr vert="horz" wrap="square" lIns="0" tIns="12700" rIns="0" bIns="0" rtlCol="0">
            <a:spAutoFit/>
          </a:bodyPr>
          <a:lstStyle/>
          <a:p>
            <a:pPr marL="12700" marR="51435" algn="just">
              <a:lnSpc>
                <a:spcPct val="108900"/>
              </a:lnSpc>
              <a:spcBef>
                <a:spcPts val="100"/>
              </a:spcBef>
            </a:pPr>
            <a:r>
              <a:rPr sz="900" dirty="0">
                <a:solidFill>
                  <a:schemeClr val="bg1"/>
                </a:solidFill>
                <a:latin typeface="Cambria"/>
                <a:cs typeface="Cambria"/>
              </a:rPr>
              <a:t>Les </a:t>
            </a:r>
            <a:r>
              <a:rPr sz="900" dirty="0" err="1">
                <a:solidFill>
                  <a:schemeClr val="bg1"/>
                </a:solidFill>
                <a:latin typeface="Cambria"/>
                <a:cs typeface="Cambria"/>
              </a:rPr>
              <a:t>chambres</a:t>
            </a:r>
            <a:r>
              <a:rPr lang="fr-FR" sz="900" dirty="0">
                <a:solidFill>
                  <a:schemeClr val="bg1"/>
                </a:solidFill>
                <a:latin typeface="Cambria"/>
                <a:cs typeface="Cambria"/>
              </a:rPr>
              <a:t> séduisent par leur sens du détail et sobriété. Leur élégance souligne la noblesse des matériaux et charme des éléments anciens rappelant le riche héritage du domaine.</a:t>
            </a:r>
            <a:endParaRPr sz="900" dirty="0">
              <a:solidFill>
                <a:schemeClr val="bg1"/>
              </a:solidFill>
              <a:latin typeface="Cambria"/>
              <a:cs typeface="Cambria"/>
            </a:endParaRPr>
          </a:p>
        </p:txBody>
      </p:sp>
      <p:cxnSp>
        <p:nvCxnSpPr>
          <p:cNvPr id="11" name="Connecteur droit 10"/>
          <p:cNvCxnSpPr/>
          <p:nvPr/>
        </p:nvCxnSpPr>
        <p:spPr>
          <a:xfrm flipH="1">
            <a:off x="807408" y="5651500"/>
            <a:ext cx="914400" cy="0"/>
          </a:xfrm>
          <a:prstGeom prst="line">
            <a:avLst/>
          </a:prstGeom>
          <a:ln w="19050">
            <a:solidFill>
              <a:srgbClr val="BA885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378" y="8281018"/>
            <a:ext cx="7590880" cy="2412382"/>
          </a:xfrm>
          <a:prstGeom prst="rect">
            <a:avLst/>
          </a:prstGeom>
          <a:solidFill>
            <a:srgbClr val="BA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rotWithShape="1">
          <a:blip r:embed="rId2" cstate="print">
            <a:extLst>
              <a:ext uri="{28A0092B-C50C-407E-A947-70E740481C1C}">
                <a14:useLocalDpi xmlns:a14="http://schemas.microsoft.com/office/drawing/2010/main" val="0"/>
              </a:ext>
            </a:extLst>
          </a:blip>
          <a:srcRect t="25554" b="24445"/>
          <a:stretch/>
        </p:blipFill>
        <p:spPr>
          <a:xfrm>
            <a:off x="196850" y="3601237"/>
            <a:ext cx="2377626" cy="1440663"/>
          </a:xfrm>
          <a:prstGeom prst="rect">
            <a:avLst/>
          </a:prstGeom>
        </p:spPr>
      </p:pic>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762" y="435849"/>
            <a:ext cx="2998033" cy="1798820"/>
          </a:xfrm>
          <a:prstGeom prst="rect">
            <a:avLst/>
          </a:prstGeom>
        </p:spPr>
      </p:pic>
      <p:pic>
        <p:nvPicPr>
          <p:cNvPr id="19" name="Image 18"/>
          <p:cNvPicPr>
            <a:picLocks noChangeAspect="1"/>
          </p:cNvPicPr>
          <p:nvPr/>
        </p:nvPicPr>
        <p:blipFill rotWithShape="1">
          <a:blip r:embed="rId4">
            <a:extLst>
              <a:ext uri="{28A0092B-C50C-407E-A947-70E740481C1C}">
                <a14:useLocalDpi xmlns:a14="http://schemas.microsoft.com/office/drawing/2010/main" val="0"/>
              </a:ext>
            </a:extLst>
          </a:blip>
          <a:srcRect l="15255" t="1" r="79627" b="-5101"/>
          <a:stretch/>
        </p:blipFill>
        <p:spPr>
          <a:xfrm rot="16200000">
            <a:off x="3829846" y="4150950"/>
            <a:ext cx="256504" cy="8003628"/>
          </a:xfrm>
          <a:prstGeom prst="rect">
            <a:avLst/>
          </a:prstGeom>
        </p:spPr>
      </p:pic>
      <p:pic>
        <p:nvPicPr>
          <p:cNvPr id="12" name="Image 11"/>
          <p:cNvPicPr>
            <a:picLocks noChangeAspect="1"/>
          </p:cNvPicPr>
          <p:nvPr/>
        </p:nvPicPr>
        <p:blipFill rotWithShape="1">
          <a:blip r:embed="rId5" cstate="print">
            <a:extLst>
              <a:ext uri="{28A0092B-C50C-407E-A947-70E740481C1C}">
                <a14:useLocalDpi xmlns:a14="http://schemas.microsoft.com/office/drawing/2010/main" val="0"/>
              </a:ext>
            </a:extLst>
          </a:blip>
          <a:srcRect l="331" t="32533" r="-331" b="12314"/>
          <a:stretch/>
        </p:blipFill>
        <p:spPr>
          <a:xfrm>
            <a:off x="2576239" y="3600799"/>
            <a:ext cx="2391681" cy="1425484"/>
          </a:xfrm>
          <a:prstGeom prst="rect">
            <a:avLst/>
          </a:prstGeom>
        </p:spPr>
      </p:pic>
      <p:sp>
        <p:nvSpPr>
          <p:cNvPr id="25" name="object 24"/>
          <p:cNvSpPr txBox="1"/>
          <p:nvPr/>
        </p:nvSpPr>
        <p:spPr>
          <a:xfrm>
            <a:off x="4756797" y="8580648"/>
            <a:ext cx="2391410" cy="897682"/>
          </a:xfrm>
          <a:prstGeom prst="rect">
            <a:avLst/>
          </a:prstGeom>
        </p:spPr>
        <p:txBody>
          <a:bodyPr vert="horz" wrap="square" lIns="0" tIns="12700" rIns="0" bIns="0" rtlCol="0">
            <a:spAutoFit/>
          </a:bodyPr>
          <a:lstStyle/>
          <a:p>
            <a:pPr marL="12700" algn="just">
              <a:lnSpc>
                <a:spcPts val="930"/>
              </a:lnSpc>
              <a:spcBef>
                <a:spcPts val="100"/>
              </a:spcBef>
              <a:tabLst>
                <a:tab pos="789305" algn="l"/>
              </a:tabLst>
            </a:pPr>
            <a:r>
              <a:rPr sz="800" b="1" dirty="0">
                <a:latin typeface="Arial" panose="020B0604020202020204" pitchFamily="34" charset="0"/>
                <a:cs typeface="Arial" panose="020B0604020202020204" pitchFamily="34" charset="0"/>
              </a:rPr>
              <a:t>L’HÔTEL</a:t>
            </a:r>
            <a:r>
              <a:rPr sz="800" dirty="0">
                <a:latin typeface="Arial" panose="020B0604020202020204" pitchFamily="34" charset="0"/>
                <a:cs typeface="Arial" panose="020B0604020202020204" pitchFamily="34" charset="0"/>
              </a:rPr>
              <a:t>	. </a:t>
            </a:r>
            <a:r>
              <a:rPr lang="fr-FR" sz="800" dirty="0">
                <a:latin typeface="Arial" panose="020B0604020202020204" pitchFamily="34" charset="0"/>
                <a:cs typeface="Arial" panose="020B0604020202020204" pitchFamily="34" charset="0"/>
              </a:rPr>
              <a:t>83</a:t>
            </a:r>
            <a:r>
              <a:rPr sz="800" dirty="0">
                <a:latin typeface="Arial" panose="020B0604020202020204" pitchFamily="34" charset="0"/>
                <a:cs typeface="Arial" panose="020B0604020202020204" pitchFamily="34" charset="0"/>
              </a:rPr>
              <a:t> chambres </a:t>
            </a:r>
            <a:r>
              <a:rPr sz="800" dirty="0" err="1">
                <a:latin typeface="Arial" panose="020B0604020202020204" pitchFamily="34" charset="0"/>
                <a:cs typeface="Arial" panose="020B0604020202020204" pitchFamily="34" charset="0"/>
              </a:rPr>
              <a:t>dont</a:t>
            </a:r>
            <a:r>
              <a:rPr sz="800" dirty="0">
                <a:latin typeface="Arial" panose="020B0604020202020204" pitchFamily="34" charset="0"/>
                <a:cs typeface="Arial" panose="020B0604020202020204" pitchFamily="34" charset="0"/>
              </a:rPr>
              <a:t> </a:t>
            </a:r>
            <a:r>
              <a:rPr lang="fr-FR" sz="800" dirty="0">
                <a:latin typeface="Arial" panose="020B0604020202020204" pitchFamily="34" charset="0"/>
                <a:cs typeface="Arial" panose="020B0604020202020204" pitchFamily="34" charset="0"/>
              </a:rPr>
              <a:t>1</a:t>
            </a:r>
            <a:r>
              <a:rPr sz="800" dirty="0">
                <a:latin typeface="Arial" panose="020B0604020202020204" pitchFamily="34" charset="0"/>
                <a:cs typeface="Arial" panose="020B0604020202020204" pitchFamily="34" charset="0"/>
              </a:rPr>
              <a:t>3 suites, restaurant , bar,  </a:t>
            </a:r>
            <a:r>
              <a:rPr lang="fr-FR" sz="800" dirty="0">
                <a:latin typeface="Arial" panose="020B0604020202020204" pitchFamily="34" charset="0"/>
                <a:cs typeface="Arial" panose="020B0604020202020204" pitchFamily="34" charset="0"/>
              </a:rPr>
              <a:t>bas speakeasy, </a:t>
            </a:r>
            <a:r>
              <a:rPr sz="800" dirty="0">
                <a:latin typeface="Arial" panose="020B0604020202020204" pitchFamily="34" charset="0"/>
                <a:cs typeface="Arial" panose="020B0604020202020204" pitchFamily="34" charset="0"/>
              </a:rPr>
              <a:t>Spa by </a:t>
            </a:r>
            <a:r>
              <a:rPr sz="800" dirty="0" err="1">
                <a:latin typeface="Arial" panose="020B0604020202020204" pitchFamily="34" charset="0"/>
                <a:cs typeface="Arial" panose="020B0604020202020204" pitchFamily="34" charset="0"/>
              </a:rPr>
              <a:t>Clarins</a:t>
            </a:r>
            <a:r>
              <a:rPr sz="800" dirty="0">
                <a:latin typeface="Arial" panose="020B0604020202020204" pitchFamily="34" charset="0"/>
                <a:cs typeface="Arial" panose="020B0604020202020204" pitchFamily="34" charset="0"/>
              </a:rPr>
              <a:t>,</a:t>
            </a:r>
            <a:r>
              <a:rPr lang="fr-FR" sz="800" dirty="0">
                <a:latin typeface="Arial" panose="020B0604020202020204" pitchFamily="34" charset="0"/>
                <a:cs typeface="Arial" panose="020B0604020202020204" pitchFamily="34" charset="0"/>
              </a:rPr>
              <a:t> jardin,</a:t>
            </a:r>
            <a:r>
              <a:rPr sz="800" dirty="0">
                <a:latin typeface="Arial" panose="020B0604020202020204" pitchFamily="34" charset="0"/>
                <a:cs typeface="Arial" panose="020B0604020202020204" pitchFamily="34" charset="0"/>
              </a:rPr>
              <a:t> 3 salles de réunion</a:t>
            </a:r>
          </a:p>
          <a:p>
            <a:pPr marL="12700" marR="5080" algn="just">
              <a:lnSpc>
                <a:spcPts val="900"/>
              </a:lnSpc>
              <a:spcBef>
                <a:spcPts val="565"/>
              </a:spcBef>
            </a:pPr>
            <a:r>
              <a:rPr sz="800" b="1" dirty="0">
                <a:latin typeface="Arial" panose="020B0604020202020204" pitchFamily="34" charset="0"/>
                <a:cs typeface="Arial" panose="020B0604020202020204" pitchFamily="34" charset="0"/>
              </a:rPr>
              <a:t>SERVICES. </a:t>
            </a:r>
            <a:r>
              <a:rPr sz="800" dirty="0">
                <a:latin typeface="Arial" panose="020B0604020202020204" pitchFamily="34" charset="0"/>
                <a:cs typeface="Arial" panose="020B0604020202020204" pitchFamily="34" charset="0"/>
              </a:rPr>
              <a:t>Service d’étage, blanchisserie, service voiturier,  parking souterrain privé, bagagiste, Wi-Fi, accès aux personnes  à mobilité réduite, animaux domestiques acceptés.</a:t>
            </a:r>
          </a:p>
        </p:txBody>
      </p:sp>
      <p:sp>
        <p:nvSpPr>
          <p:cNvPr id="26" name="object 25"/>
          <p:cNvSpPr txBox="1"/>
          <p:nvPr/>
        </p:nvSpPr>
        <p:spPr>
          <a:xfrm>
            <a:off x="267416" y="8563628"/>
            <a:ext cx="3900804" cy="515526"/>
          </a:xfrm>
          <a:prstGeom prst="rect">
            <a:avLst/>
          </a:prstGeom>
        </p:spPr>
        <p:txBody>
          <a:bodyPr vert="horz" wrap="square" lIns="0" tIns="22860" rIns="0" bIns="0" rtlCol="0">
            <a:spAutoFit/>
          </a:bodyPr>
          <a:lstStyle/>
          <a:p>
            <a:pPr marL="38100">
              <a:lnSpc>
                <a:spcPct val="100000"/>
              </a:lnSpc>
              <a:spcBef>
                <a:spcPts val="180"/>
              </a:spcBef>
            </a:pPr>
            <a:r>
              <a:rPr sz="800" b="1" spc="-30" dirty="0">
                <a:latin typeface="Arial" panose="020B0604020202020204" pitchFamily="34" charset="0"/>
                <a:cs typeface="Arial" panose="020B0604020202020204" pitchFamily="34" charset="0"/>
              </a:rPr>
              <a:t>SÉMINAIRES,</a:t>
            </a:r>
            <a:r>
              <a:rPr sz="800" b="1" spc="-85" dirty="0">
                <a:latin typeface="Arial" panose="020B0604020202020204" pitchFamily="34" charset="0"/>
                <a:cs typeface="Arial" panose="020B0604020202020204" pitchFamily="34" charset="0"/>
              </a:rPr>
              <a:t> </a:t>
            </a:r>
            <a:r>
              <a:rPr sz="800" b="1" spc="-40" dirty="0">
                <a:latin typeface="Arial" panose="020B0604020202020204" pitchFamily="34" charset="0"/>
                <a:cs typeface="Arial" panose="020B0604020202020204" pitchFamily="34" charset="0"/>
              </a:rPr>
              <a:t>RÉCE</a:t>
            </a:r>
            <a:r>
              <a:rPr sz="800" b="1" spc="-50" dirty="0">
                <a:latin typeface="Arial" panose="020B0604020202020204" pitchFamily="34" charset="0"/>
                <a:cs typeface="Arial" panose="020B0604020202020204" pitchFamily="34" charset="0"/>
              </a:rPr>
              <a:t>P</a:t>
            </a:r>
            <a:r>
              <a:rPr sz="800" b="1" spc="-30" dirty="0">
                <a:latin typeface="Arial" panose="020B0604020202020204" pitchFamily="34" charset="0"/>
                <a:cs typeface="Arial" panose="020B0604020202020204" pitchFamily="34" charset="0"/>
              </a:rPr>
              <a:t>TIONS</a:t>
            </a:r>
            <a:r>
              <a:rPr sz="800" b="1" spc="-85" dirty="0">
                <a:latin typeface="Arial" panose="020B0604020202020204" pitchFamily="34" charset="0"/>
                <a:cs typeface="Arial" panose="020B0604020202020204" pitchFamily="34" charset="0"/>
              </a:rPr>
              <a:t> </a:t>
            </a:r>
            <a:r>
              <a:rPr sz="800" b="1" spc="-80" dirty="0">
                <a:latin typeface="Arial" panose="020B0604020202020204" pitchFamily="34" charset="0"/>
                <a:cs typeface="Arial" panose="020B0604020202020204" pitchFamily="34" charset="0"/>
              </a:rPr>
              <a:t>&amp;</a:t>
            </a:r>
            <a:r>
              <a:rPr sz="800" b="1" spc="-85" dirty="0">
                <a:latin typeface="Arial" panose="020B0604020202020204" pitchFamily="34" charset="0"/>
                <a:cs typeface="Arial" panose="020B0604020202020204" pitchFamily="34" charset="0"/>
              </a:rPr>
              <a:t> </a:t>
            </a:r>
            <a:r>
              <a:rPr sz="800" b="1" spc="-45" dirty="0">
                <a:latin typeface="Arial" panose="020B0604020202020204" pitchFamily="34" charset="0"/>
                <a:cs typeface="Arial" panose="020B0604020202020204" pitchFamily="34" charset="0"/>
              </a:rPr>
              <a:t>RÉUNIONS.</a:t>
            </a:r>
            <a:endParaRPr sz="800" b="1" dirty="0">
              <a:latin typeface="Arial" panose="020B0604020202020204" pitchFamily="34" charset="0"/>
              <a:cs typeface="Arial" panose="020B0604020202020204" pitchFamily="34" charset="0"/>
            </a:endParaRPr>
          </a:p>
          <a:p>
            <a:r>
              <a:rPr lang="fr-FR" sz="800" spc="-50" dirty="0">
                <a:latin typeface="Arial" panose="020B0604020202020204" pitchFamily="34" charset="0"/>
                <a:cs typeface="Arial" panose="020B0604020202020204" pitchFamily="34" charset="0"/>
              </a:rPr>
              <a:t>Trois salles modulables accueillent vos réunions, tandis que le jardin paysager dominant Paris est le lieu rêvé pour vos événements privés en extérieur.</a:t>
            </a:r>
            <a:r>
              <a:rPr sz="800" spc="-50" dirty="0">
                <a:latin typeface="Arial" panose="020B0604020202020204" pitchFamily="34" charset="0"/>
                <a:cs typeface="Arial" panose="020B0604020202020204" pitchFamily="34" charset="0"/>
              </a:rPr>
              <a:t> </a:t>
            </a:r>
            <a:r>
              <a:rPr lang="fr-FR" sz="800" spc="-50" dirty="0">
                <a:latin typeface="Arial" panose="020B0604020202020204" pitchFamily="34" charset="0"/>
                <a:cs typeface="Arial" panose="020B0604020202020204" pitchFamily="34" charset="0"/>
              </a:rPr>
              <a:t>Les salles</a:t>
            </a:r>
            <a:r>
              <a:rPr sz="800" spc="-50" dirty="0">
                <a:latin typeface="Arial" panose="020B0604020202020204" pitchFamily="34" charset="0"/>
                <a:cs typeface="Arial" panose="020B0604020202020204" pitchFamily="34" charset="0"/>
              </a:rPr>
              <a:t> </a:t>
            </a:r>
            <a:r>
              <a:rPr sz="800" spc="-60" dirty="0" err="1">
                <a:latin typeface="Arial" panose="020B0604020202020204" pitchFamily="34" charset="0"/>
                <a:cs typeface="Arial" panose="020B0604020202020204" pitchFamily="34" charset="0"/>
              </a:rPr>
              <a:t>peuvent</a:t>
            </a:r>
            <a:r>
              <a:rPr sz="800" spc="-50" dirty="0">
                <a:latin typeface="Arial" panose="020B0604020202020204" pitchFamily="34" charset="0"/>
                <a:cs typeface="Arial" panose="020B0604020202020204" pitchFamily="34" charset="0"/>
              </a:rPr>
              <a:t> </a:t>
            </a:r>
            <a:r>
              <a:rPr sz="800" spc="-55" dirty="0" err="1">
                <a:latin typeface="Arial" panose="020B0604020202020204" pitchFamily="34" charset="0"/>
                <a:cs typeface="Arial" panose="020B0604020202020204" pitchFamily="34" charset="0"/>
              </a:rPr>
              <a:t>accueillir</a:t>
            </a:r>
            <a:r>
              <a:rPr sz="800" spc="-50" dirty="0">
                <a:latin typeface="Arial" panose="020B0604020202020204" pitchFamily="34" charset="0"/>
                <a:cs typeface="Arial" panose="020B0604020202020204" pitchFamily="34" charset="0"/>
              </a:rPr>
              <a:t> </a:t>
            </a:r>
            <a:r>
              <a:rPr sz="800" spc="-70" dirty="0" err="1">
                <a:latin typeface="Arial" panose="020B0604020202020204" pitchFamily="34" charset="0"/>
                <a:cs typeface="Arial" panose="020B0604020202020204" pitchFamily="34" charset="0"/>
              </a:rPr>
              <a:t>jusqu’à</a:t>
            </a:r>
            <a:r>
              <a:rPr sz="800" spc="-45" dirty="0">
                <a:latin typeface="Arial" panose="020B0604020202020204" pitchFamily="34" charset="0"/>
                <a:cs typeface="Arial" panose="020B0604020202020204" pitchFamily="34" charset="0"/>
              </a:rPr>
              <a:t> </a:t>
            </a:r>
            <a:r>
              <a:rPr lang="fr-FR" sz="800" spc="-45" dirty="0">
                <a:latin typeface="Arial" panose="020B0604020202020204" pitchFamily="34" charset="0"/>
                <a:cs typeface="Arial" panose="020B0604020202020204" pitchFamily="34" charset="0"/>
              </a:rPr>
              <a:t>50</a:t>
            </a:r>
            <a:r>
              <a:rPr sz="800" spc="-50" dirty="0">
                <a:latin typeface="Arial" panose="020B0604020202020204" pitchFamily="34" charset="0"/>
                <a:cs typeface="Arial" panose="020B0604020202020204" pitchFamily="34" charset="0"/>
              </a:rPr>
              <a:t> </a:t>
            </a:r>
            <a:r>
              <a:rPr sz="800" spc="-75" dirty="0" err="1">
                <a:latin typeface="Arial" panose="020B0604020202020204" pitchFamily="34" charset="0"/>
                <a:cs typeface="Arial" panose="020B0604020202020204" pitchFamily="34" charset="0"/>
              </a:rPr>
              <a:t>personnes</a:t>
            </a:r>
            <a:r>
              <a:rPr sz="800" spc="-50" dirty="0">
                <a:latin typeface="Arial" panose="020B0604020202020204" pitchFamily="34" charset="0"/>
                <a:cs typeface="Arial" panose="020B0604020202020204" pitchFamily="34" charset="0"/>
              </a:rPr>
              <a:t> </a:t>
            </a:r>
            <a:r>
              <a:rPr sz="800" spc="-85" dirty="0">
                <a:latin typeface="Arial" panose="020B0604020202020204" pitchFamily="34" charset="0"/>
                <a:cs typeface="Arial" panose="020B0604020202020204" pitchFamily="34" charset="0"/>
              </a:rPr>
              <a:t>(</a:t>
            </a:r>
            <a:r>
              <a:rPr lang="fr-FR" sz="800" spc="-85" dirty="0">
                <a:latin typeface="Arial" panose="020B0604020202020204" pitchFamily="34" charset="0"/>
                <a:cs typeface="Arial" panose="020B0604020202020204" pitchFamily="34" charset="0"/>
              </a:rPr>
              <a:t>94</a:t>
            </a:r>
            <a:r>
              <a:rPr sz="800" spc="-50" dirty="0">
                <a:latin typeface="Arial" panose="020B0604020202020204" pitchFamily="34" charset="0"/>
                <a:cs typeface="Arial" panose="020B0604020202020204" pitchFamily="34" charset="0"/>
              </a:rPr>
              <a:t> </a:t>
            </a:r>
            <a:r>
              <a:rPr sz="800" spc="-75" dirty="0">
                <a:latin typeface="Arial" panose="020B0604020202020204" pitchFamily="34" charset="0"/>
                <a:cs typeface="Arial" panose="020B0604020202020204" pitchFamily="34" charset="0"/>
              </a:rPr>
              <a:t>m</a:t>
            </a:r>
            <a:r>
              <a:rPr sz="675" spc="-112" baseline="30864" dirty="0">
                <a:latin typeface="Arial" panose="020B0604020202020204" pitchFamily="34" charset="0"/>
                <a:cs typeface="Arial" panose="020B0604020202020204" pitchFamily="34" charset="0"/>
              </a:rPr>
              <a:t>2</a:t>
            </a:r>
            <a:r>
              <a:rPr sz="675" spc="-67" baseline="30864" dirty="0">
                <a:latin typeface="Arial" panose="020B0604020202020204" pitchFamily="34" charset="0"/>
                <a:cs typeface="Arial" panose="020B0604020202020204" pitchFamily="34" charset="0"/>
              </a:rPr>
              <a:t> </a:t>
            </a:r>
            <a:r>
              <a:rPr sz="800" spc="-80" dirty="0">
                <a:latin typeface="Arial" panose="020B0604020202020204" pitchFamily="34" charset="0"/>
                <a:cs typeface="Arial" panose="020B0604020202020204" pitchFamily="34" charset="0"/>
              </a:rPr>
              <a:t>au</a:t>
            </a:r>
            <a:r>
              <a:rPr sz="800" spc="-45" dirty="0">
                <a:latin typeface="Arial" panose="020B0604020202020204" pitchFamily="34" charset="0"/>
                <a:cs typeface="Arial" panose="020B0604020202020204" pitchFamily="34" charset="0"/>
              </a:rPr>
              <a:t> total).</a:t>
            </a:r>
            <a:endParaRPr sz="800" dirty="0">
              <a:latin typeface="Arial" panose="020B0604020202020204" pitchFamily="34" charset="0"/>
              <a:cs typeface="Arial" panose="020B0604020202020204" pitchFamily="34" charset="0"/>
            </a:endParaRPr>
          </a:p>
        </p:txBody>
      </p:sp>
      <p:sp>
        <p:nvSpPr>
          <p:cNvPr id="27" name="object 26"/>
          <p:cNvSpPr txBox="1"/>
          <p:nvPr/>
        </p:nvSpPr>
        <p:spPr>
          <a:xfrm>
            <a:off x="292834" y="9977313"/>
            <a:ext cx="4025265" cy="428322"/>
          </a:xfrm>
          <a:prstGeom prst="rect">
            <a:avLst/>
          </a:prstGeom>
        </p:spPr>
        <p:txBody>
          <a:bodyPr vert="horz" wrap="square" lIns="0" tIns="22860" rIns="0" bIns="0" rtlCol="0">
            <a:spAutoFit/>
          </a:bodyPr>
          <a:lstStyle/>
          <a:p>
            <a:pPr marL="12700">
              <a:lnSpc>
                <a:spcPct val="100000"/>
              </a:lnSpc>
              <a:spcBef>
                <a:spcPts val="180"/>
              </a:spcBef>
            </a:pPr>
            <a:r>
              <a:rPr sz="800" b="1" spc="-55" dirty="0">
                <a:latin typeface="Arial" panose="020B0604020202020204" pitchFamily="34" charset="0"/>
                <a:cs typeface="Arial" panose="020B0604020202020204" pitchFamily="34" charset="0"/>
              </a:rPr>
              <a:t>ACCÈS.</a:t>
            </a:r>
            <a:endParaRPr sz="800" b="1" dirty="0">
              <a:latin typeface="Arial" panose="020B0604020202020204" pitchFamily="34" charset="0"/>
              <a:cs typeface="Arial" panose="020B0604020202020204" pitchFamily="34" charset="0"/>
            </a:endParaRPr>
          </a:p>
          <a:p>
            <a:pPr marL="12700" marR="5080">
              <a:lnSpc>
                <a:spcPts val="900"/>
              </a:lnSpc>
              <a:spcBef>
                <a:spcPts val="160"/>
              </a:spcBef>
            </a:pPr>
            <a:r>
              <a:rPr sz="800" spc="-45" dirty="0">
                <a:latin typeface="Arial" panose="020B0604020202020204" pitchFamily="34" charset="0"/>
                <a:cs typeface="Arial" panose="020B0604020202020204" pitchFamily="34" charset="0"/>
              </a:rPr>
              <a:t>Train </a:t>
            </a:r>
            <a:r>
              <a:rPr sz="800" spc="-110" dirty="0">
                <a:latin typeface="Arial" panose="020B0604020202020204" pitchFamily="34" charset="0"/>
                <a:cs typeface="Arial" panose="020B0604020202020204" pitchFamily="34" charset="0"/>
              </a:rPr>
              <a:t>:</a:t>
            </a:r>
            <a:r>
              <a:rPr sz="800" spc="-105" dirty="0">
                <a:latin typeface="Arial" panose="020B0604020202020204" pitchFamily="34" charset="0"/>
                <a:cs typeface="Arial" panose="020B0604020202020204" pitchFamily="34" charset="0"/>
              </a:rPr>
              <a:t> </a:t>
            </a:r>
            <a:r>
              <a:rPr lang="fr-FR" sz="800" spc="-70" dirty="0">
                <a:latin typeface="Arial" panose="020B0604020202020204" pitchFamily="34" charset="0"/>
                <a:cs typeface="Arial" panose="020B0604020202020204" pitchFamily="34" charset="0"/>
              </a:rPr>
              <a:t>G</a:t>
            </a:r>
            <a:r>
              <a:rPr sz="800" spc="-70" dirty="0">
                <a:latin typeface="Arial" panose="020B0604020202020204" pitchFamily="34" charset="0"/>
                <a:cs typeface="Arial" panose="020B0604020202020204" pitchFamily="34" charset="0"/>
              </a:rPr>
              <a:t>are </a:t>
            </a:r>
            <a:r>
              <a:rPr lang="fr-FR" sz="800" spc="-70" dirty="0">
                <a:latin typeface="Arial" panose="020B0604020202020204" pitchFamily="34" charset="0"/>
                <a:cs typeface="Arial" panose="020B0604020202020204" pitchFamily="34" charset="0"/>
              </a:rPr>
              <a:t>Montparnasse </a:t>
            </a:r>
            <a:r>
              <a:rPr sz="800" spc="-130" dirty="0">
                <a:latin typeface="Arial" panose="020B0604020202020204" pitchFamily="34" charset="0"/>
                <a:cs typeface="Arial" panose="020B0604020202020204" pitchFamily="34" charset="0"/>
              </a:rPr>
              <a:t>SNCF</a:t>
            </a:r>
            <a:r>
              <a:rPr sz="800" spc="-125" dirty="0">
                <a:latin typeface="Arial" panose="020B0604020202020204" pitchFamily="34" charset="0"/>
                <a:cs typeface="Arial" panose="020B0604020202020204" pitchFamily="34" charset="0"/>
              </a:rPr>
              <a:t> </a:t>
            </a:r>
            <a:r>
              <a:rPr sz="800" spc="-100" dirty="0">
                <a:latin typeface="Arial" panose="020B0604020202020204" pitchFamily="34" charset="0"/>
                <a:cs typeface="Arial" panose="020B0604020202020204" pitchFamily="34" charset="0"/>
              </a:rPr>
              <a:t>à</a:t>
            </a:r>
            <a:r>
              <a:rPr sz="800" spc="-95" dirty="0">
                <a:latin typeface="Arial" panose="020B0604020202020204" pitchFamily="34" charset="0"/>
                <a:cs typeface="Arial" panose="020B0604020202020204" pitchFamily="34" charset="0"/>
              </a:rPr>
              <a:t> </a:t>
            </a:r>
            <a:r>
              <a:rPr lang="fr-FR" sz="800" spc="-95" dirty="0">
                <a:latin typeface="Arial" panose="020B0604020202020204" pitchFamily="34" charset="0"/>
                <a:cs typeface="Arial" panose="020B0604020202020204" pitchFamily="34" charset="0"/>
              </a:rPr>
              <a:t> 6km</a:t>
            </a:r>
            <a:r>
              <a:rPr sz="800" spc="-75" dirty="0">
                <a:latin typeface="Arial" panose="020B0604020202020204" pitchFamily="34" charset="0"/>
                <a:cs typeface="Arial" panose="020B0604020202020204" pitchFamily="34" charset="0"/>
              </a:rPr>
              <a:t>. </a:t>
            </a:r>
            <a:r>
              <a:rPr sz="800" spc="-45" dirty="0">
                <a:latin typeface="Arial" panose="020B0604020202020204" pitchFamily="34" charset="0"/>
                <a:cs typeface="Arial" panose="020B0604020202020204" pitchFamily="34" charset="0"/>
              </a:rPr>
              <a:t>Voiture </a:t>
            </a:r>
            <a:r>
              <a:rPr sz="800" spc="-65" dirty="0">
                <a:latin typeface="Arial" panose="020B0604020202020204" pitchFamily="34" charset="0"/>
                <a:cs typeface="Arial" panose="020B0604020202020204" pitchFamily="34" charset="0"/>
              </a:rPr>
              <a:t>: parking </a:t>
            </a:r>
            <a:r>
              <a:rPr sz="800" spc="-60" dirty="0">
                <a:latin typeface="Arial" panose="020B0604020202020204" pitchFamily="34" charset="0"/>
                <a:cs typeface="Arial" panose="020B0604020202020204" pitchFamily="34" charset="0"/>
              </a:rPr>
              <a:t>privé </a:t>
            </a:r>
            <a:r>
              <a:rPr sz="800" spc="-70" dirty="0">
                <a:latin typeface="Arial" panose="020B0604020202020204" pitchFamily="34" charset="0"/>
                <a:cs typeface="Arial" panose="020B0604020202020204" pitchFamily="34" charset="0"/>
              </a:rPr>
              <a:t>hôtel, </a:t>
            </a:r>
            <a:r>
              <a:rPr sz="800" spc="-65" dirty="0">
                <a:latin typeface="Arial" panose="020B0604020202020204" pitchFamily="34" charset="0"/>
                <a:cs typeface="Arial" panose="020B0604020202020204" pitchFamily="34" charset="0"/>
              </a:rPr>
              <a:t>parking </a:t>
            </a:r>
            <a:r>
              <a:rPr sz="800" spc="-60" dirty="0">
                <a:latin typeface="Arial" panose="020B0604020202020204" pitchFamily="34" charset="0"/>
                <a:cs typeface="Arial" panose="020B0604020202020204" pitchFamily="34" charset="0"/>
              </a:rPr>
              <a:t>public </a:t>
            </a:r>
            <a:r>
              <a:rPr lang="fr-FR" sz="800" spc="-60" dirty="0">
                <a:latin typeface="Arial" panose="020B0604020202020204" pitchFamily="34" charset="0"/>
                <a:cs typeface="Arial" panose="020B0604020202020204" pitchFamily="34" charset="0"/>
              </a:rPr>
              <a:t>Corentin </a:t>
            </a:r>
            <a:r>
              <a:rPr lang="fr-FR" sz="800" spc="-60" dirty="0" err="1">
                <a:latin typeface="Arial" panose="020B0604020202020204" pitchFamily="34" charset="0"/>
                <a:cs typeface="Arial" panose="020B0604020202020204" pitchFamily="34" charset="0"/>
              </a:rPr>
              <a:t>Celton</a:t>
            </a:r>
            <a:r>
              <a:rPr sz="800" spc="-100" dirty="0">
                <a:latin typeface="Arial" panose="020B0604020202020204" pitchFamily="34" charset="0"/>
                <a:cs typeface="Arial" panose="020B0604020202020204" pitchFamily="34" charset="0"/>
              </a:rPr>
              <a:t>. </a:t>
            </a:r>
            <a:endParaRPr lang="fr-FR" sz="800" spc="-100" dirty="0">
              <a:latin typeface="Arial" panose="020B0604020202020204" pitchFamily="34" charset="0"/>
              <a:cs typeface="Arial" panose="020B0604020202020204" pitchFamily="34" charset="0"/>
            </a:endParaRPr>
          </a:p>
          <a:p>
            <a:pPr marL="12700" marR="5080">
              <a:lnSpc>
                <a:spcPts val="900"/>
              </a:lnSpc>
              <a:spcBef>
                <a:spcPts val="160"/>
              </a:spcBef>
            </a:pPr>
            <a:r>
              <a:rPr sz="800" spc="-40" dirty="0" err="1">
                <a:latin typeface="Arial" panose="020B0604020202020204" pitchFamily="34" charset="0"/>
                <a:cs typeface="Arial" panose="020B0604020202020204" pitchFamily="34" charset="0"/>
              </a:rPr>
              <a:t>Avion</a:t>
            </a:r>
            <a:r>
              <a:rPr sz="800" spc="-40" dirty="0">
                <a:latin typeface="Arial" panose="020B0604020202020204" pitchFamily="34" charset="0"/>
                <a:cs typeface="Arial" panose="020B0604020202020204" pitchFamily="34" charset="0"/>
              </a:rPr>
              <a:t> </a:t>
            </a:r>
            <a:r>
              <a:rPr sz="800" spc="-110" dirty="0">
                <a:latin typeface="Arial" panose="020B0604020202020204" pitchFamily="34" charset="0"/>
                <a:cs typeface="Arial" panose="020B0604020202020204" pitchFamily="34" charset="0"/>
              </a:rPr>
              <a:t>:</a:t>
            </a:r>
            <a:r>
              <a:rPr sz="800" spc="-105" dirty="0">
                <a:latin typeface="Arial" panose="020B0604020202020204" pitchFamily="34" charset="0"/>
                <a:cs typeface="Arial" panose="020B0604020202020204" pitchFamily="34" charset="0"/>
              </a:rPr>
              <a:t> </a:t>
            </a:r>
            <a:r>
              <a:rPr sz="800" spc="-75" dirty="0" err="1">
                <a:latin typeface="Arial" panose="020B0604020202020204" pitchFamily="34" charset="0"/>
                <a:cs typeface="Arial" panose="020B0604020202020204" pitchFamily="34" charset="0"/>
              </a:rPr>
              <a:t>aéro</a:t>
            </a:r>
            <a:r>
              <a:rPr lang="fr-FR" sz="800" spc="-75" dirty="0">
                <a:latin typeface="Arial" panose="020B0604020202020204" pitchFamily="34" charset="0"/>
                <a:cs typeface="Arial" panose="020B0604020202020204" pitchFamily="34" charset="0"/>
              </a:rPr>
              <a:t>port Orly</a:t>
            </a:r>
            <a:r>
              <a:rPr sz="800" spc="-45" dirty="0">
                <a:latin typeface="Arial" panose="020B0604020202020204" pitchFamily="34" charset="0"/>
                <a:cs typeface="Arial" panose="020B0604020202020204" pitchFamily="34" charset="0"/>
              </a:rPr>
              <a:t> </a:t>
            </a:r>
            <a:r>
              <a:rPr sz="800" spc="-100" dirty="0">
                <a:latin typeface="Arial" panose="020B0604020202020204" pitchFamily="34" charset="0"/>
                <a:cs typeface="Arial" panose="020B0604020202020204" pitchFamily="34" charset="0"/>
              </a:rPr>
              <a:t>à</a:t>
            </a:r>
            <a:r>
              <a:rPr sz="800" spc="-50" dirty="0">
                <a:latin typeface="Arial" panose="020B0604020202020204" pitchFamily="34" charset="0"/>
                <a:cs typeface="Arial" panose="020B0604020202020204" pitchFamily="34" charset="0"/>
              </a:rPr>
              <a:t> </a:t>
            </a:r>
            <a:r>
              <a:rPr sz="800" spc="-95" dirty="0">
                <a:latin typeface="Arial" panose="020B0604020202020204" pitchFamily="34" charset="0"/>
                <a:cs typeface="Arial" panose="020B0604020202020204" pitchFamily="34" charset="0"/>
              </a:rPr>
              <a:t>5</a:t>
            </a:r>
            <a:r>
              <a:rPr sz="800" spc="-45" dirty="0">
                <a:latin typeface="Arial" panose="020B0604020202020204" pitchFamily="34" charset="0"/>
                <a:cs typeface="Arial" panose="020B0604020202020204" pitchFamily="34" charset="0"/>
              </a:rPr>
              <a:t> </a:t>
            </a:r>
            <a:r>
              <a:rPr sz="800" spc="-90" dirty="0">
                <a:latin typeface="Arial" panose="020B0604020202020204" pitchFamily="34" charset="0"/>
                <a:cs typeface="Arial" panose="020B0604020202020204" pitchFamily="34" charset="0"/>
              </a:rPr>
              <a:t>km.</a:t>
            </a:r>
            <a:r>
              <a:rPr sz="800" spc="-45" dirty="0">
                <a:latin typeface="Arial" panose="020B0604020202020204" pitchFamily="34" charset="0"/>
                <a:cs typeface="Arial" panose="020B0604020202020204" pitchFamily="34" charset="0"/>
              </a:rPr>
              <a:t> </a:t>
            </a:r>
            <a:r>
              <a:rPr lang="fr-FR" sz="800" spc="-45" dirty="0">
                <a:latin typeface="Arial" panose="020B0604020202020204" pitchFamily="34" charset="0"/>
                <a:cs typeface="Arial" panose="020B0604020202020204" pitchFamily="34" charset="0"/>
              </a:rPr>
              <a:t>Métro Marie d’Issy ligne 12</a:t>
            </a:r>
            <a:r>
              <a:rPr sz="800" spc="-70" dirty="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p:txBody>
      </p:sp>
      <p:grpSp>
        <p:nvGrpSpPr>
          <p:cNvPr id="28" name="object 27"/>
          <p:cNvGrpSpPr/>
          <p:nvPr/>
        </p:nvGrpSpPr>
        <p:grpSpPr>
          <a:xfrm>
            <a:off x="4517400" y="8687436"/>
            <a:ext cx="1998345" cy="1764664"/>
            <a:chOff x="4571902" y="8585906"/>
            <a:chExt cx="1998345" cy="1764664"/>
          </a:xfrm>
        </p:grpSpPr>
        <p:sp>
          <p:nvSpPr>
            <p:cNvPr id="29" name="object 28"/>
            <p:cNvSpPr/>
            <p:nvPr/>
          </p:nvSpPr>
          <p:spPr>
            <a:xfrm>
              <a:off x="4589999" y="8604003"/>
              <a:ext cx="0" cy="1728470"/>
            </a:xfrm>
            <a:custGeom>
              <a:avLst/>
              <a:gdLst/>
              <a:ahLst/>
              <a:cxnLst/>
              <a:rect l="l" t="t" r="r" b="b"/>
              <a:pathLst>
                <a:path h="1728470">
                  <a:moveTo>
                    <a:pt x="0" y="0"/>
                  </a:moveTo>
                  <a:lnTo>
                    <a:pt x="0" y="1728000"/>
                  </a:lnTo>
                </a:path>
              </a:pathLst>
            </a:custGeom>
            <a:ln w="36004">
              <a:solidFill>
                <a:srgbClr val="231F20"/>
              </a:solidFill>
            </a:ln>
          </p:spPr>
          <p:txBody>
            <a:bodyPr wrap="square" lIns="0" tIns="0" rIns="0" bIns="0" rtlCol="0"/>
            <a:lstStyle/>
            <a:p>
              <a:endParaRPr/>
            </a:p>
          </p:txBody>
        </p:sp>
        <p:sp>
          <p:nvSpPr>
            <p:cNvPr id="30" name="object 29"/>
            <p:cNvSpPr/>
            <p:nvPr/>
          </p:nvSpPr>
          <p:spPr>
            <a:xfrm>
              <a:off x="4819320" y="9934841"/>
              <a:ext cx="582295" cy="194945"/>
            </a:xfrm>
            <a:custGeom>
              <a:avLst/>
              <a:gdLst/>
              <a:ahLst/>
              <a:cxnLst/>
              <a:rect l="l" t="t" r="r" b="b"/>
              <a:pathLst>
                <a:path w="582295" h="194945">
                  <a:moveTo>
                    <a:pt x="180733" y="191465"/>
                  </a:moveTo>
                  <a:lnTo>
                    <a:pt x="88861" y="0"/>
                  </a:lnTo>
                  <a:lnTo>
                    <a:pt x="76403" y="19075"/>
                  </a:lnTo>
                  <a:lnTo>
                    <a:pt x="70218" y="34721"/>
                  </a:lnTo>
                  <a:lnTo>
                    <a:pt x="69748" y="48742"/>
                  </a:lnTo>
                  <a:lnTo>
                    <a:pt x="74498" y="62992"/>
                  </a:lnTo>
                  <a:lnTo>
                    <a:pt x="97396" y="110705"/>
                  </a:lnTo>
                  <a:lnTo>
                    <a:pt x="102069" y="107632"/>
                  </a:lnTo>
                  <a:lnTo>
                    <a:pt x="108534" y="100164"/>
                  </a:lnTo>
                  <a:lnTo>
                    <a:pt x="125704" y="100164"/>
                  </a:lnTo>
                  <a:lnTo>
                    <a:pt x="127381" y="105867"/>
                  </a:lnTo>
                  <a:lnTo>
                    <a:pt x="134975" y="107657"/>
                  </a:lnTo>
                  <a:lnTo>
                    <a:pt x="135077" y="108089"/>
                  </a:lnTo>
                  <a:lnTo>
                    <a:pt x="133705" y="108762"/>
                  </a:lnTo>
                  <a:lnTo>
                    <a:pt x="131826" y="109004"/>
                  </a:lnTo>
                  <a:lnTo>
                    <a:pt x="125412" y="108165"/>
                  </a:lnTo>
                  <a:lnTo>
                    <a:pt x="124866" y="105079"/>
                  </a:lnTo>
                  <a:lnTo>
                    <a:pt x="111213" y="105308"/>
                  </a:lnTo>
                  <a:lnTo>
                    <a:pt x="78486" y="130302"/>
                  </a:lnTo>
                  <a:lnTo>
                    <a:pt x="71539" y="133629"/>
                  </a:lnTo>
                  <a:lnTo>
                    <a:pt x="69684" y="115303"/>
                  </a:lnTo>
                  <a:lnTo>
                    <a:pt x="61722" y="98691"/>
                  </a:lnTo>
                  <a:lnTo>
                    <a:pt x="51917" y="85534"/>
                  </a:lnTo>
                  <a:lnTo>
                    <a:pt x="44246" y="77317"/>
                  </a:lnTo>
                  <a:lnTo>
                    <a:pt x="43332" y="84124"/>
                  </a:lnTo>
                  <a:lnTo>
                    <a:pt x="41948" y="90944"/>
                  </a:lnTo>
                  <a:lnTo>
                    <a:pt x="40093" y="97688"/>
                  </a:lnTo>
                  <a:lnTo>
                    <a:pt x="37807" y="103822"/>
                  </a:lnTo>
                  <a:lnTo>
                    <a:pt x="34963" y="110388"/>
                  </a:lnTo>
                  <a:lnTo>
                    <a:pt x="30975" y="116916"/>
                  </a:lnTo>
                  <a:lnTo>
                    <a:pt x="26377" y="125984"/>
                  </a:lnTo>
                  <a:lnTo>
                    <a:pt x="20955" y="142862"/>
                  </a:lnTo>
                  <a:lnTo>
                    <a:pt x="21653" y="155778"/>
                  </a:lnTo>
                  <a:lnTo>
                    <a:pt x="25082" y="165125"/>
                  </a:lnTo>
                  <a:lnTo>
                    <a:pt x="27851" y="171246"/>
                  </a:lnTo>
                  <a:lnTo>
                    <a:pt x="27559" y="174980"/>
                  </a:lnTo>
                  <a:lnTo>
                    <a:pt x="23888" y="179806"/>
                  </a:lnTo>
                  <a:lnTo>
                    <a:pt x="12357" y="187845"/>
                  </a:lnTo>
                  <a:lnTo>
                    <a:pt x="4165" y="191236"/>
                  </a:lnTo>
                  <a:lnTo>
                    <a:pt x="0" y="193382"/>
                  </a:lnTo>
                  <a:lnTo>
                    <a:pt x="431" y="194424"/>
                  </a:lnTo>
                  <a:lnTo>
                    <a:pt x="1574" y="194487"/>
                  </a:lnTo>
                  <a:lnTo>
                    <a:pt x="7112" y="193941"/>
                  </a:lnTo>
                  <a:lnTo>
                    <a:pt x="49885" y="175793"/>
                  </a:lnTo>
                  <a:lnTo>
                    <a:pt x="80340" y="144792"/>
                  </a:lnTo>
                  <a:lnTo>
                    <a:pt x="91147" y="132537"/>
                  </a:lnTo>
                  <a:lnTo>
                    <a:pt x="103365" y="123164"/>
                  </a:lnTo>
                  <a:lnTo>
                    <a:pt x="136144" y="191465"/>
                  </a:lnTo>
                  <a:lnTo>
                    <a:pt x="180733" y="191465"/>
                  </a:lnTo>
                  <a:close/>
                </a:path>
                <a:path w="582295" h="194945">
                  <a:moveTo>
                    <a:pt x="252806" y="190919"/>
                  </a:moveTo>
                  <a:lnTo>
                    <a:pt x="242735" y="187109"/>
                  </a:lnTo>
                  <a:lnTo>
                    <a:pt x="237172" y="181368"/>
                  </a:lnTo>
                  <a:lnTo>
                    <a:pt x="234810" y="173888"/>
                  </a:lnTo>
                  <a:lnTo>
                    <a:pt x="234315" y="164833"/>
                  </a:lnTo>
                  <a:lnTo>
                    <a:pt x="234315" y="88"/>
                  </a:lnTo>
                  <a:lnTo>
                    <a:pt x="198691" y="88"/>
                  </a:lnTo>
                  <a:lnTo>
                    <a:pt x="198691" y="177380"/>
                  </a:lnTo>
                  <a:lnTo>
                    <a:pt x="207530" y="188937"/>
                  </a:lnTo>
                  <a:lnTo>
                    <a:pt x="213410" y="191503"/>
                  </a:lnTo>
                  <a:lnTo>
                    <a:pt x="252806" y="191503"/>
                  </a:lnTo>
                  <a:lnTo>
                    <a:pt x="252806" y="190919"/>
                  </a:lnTo>
                  <a:close/>
                </a:path>
                <a:path w="582295" h="194945">
                  <a:moveTo>
                    <a:pt x="324573" y="190919"/>
                  </a:moveTo>
                  <a:lnTo>
                    <a:pt x="314502" y="187109"/>
                  </a:lnTo>
                  <a:lnTo>
                    <a:pt x="308940" y="181368"/>
                  </a:lnTo>
                  <a:lnTo>
                    <a:pt x="306578" y="173888"/>
                  </a:lnTo>
                  <a:lnTo>
                    <a:pt x="306082" y="164833"/>
                  </a:lnTo>
                  <a:lnTo>
                    <a:pt x="306082" y="88"/>
                  </a:lnTo>
                  <a:lnTo>
                    <a:pt x="270459" y="88"/>
                  </a:lnTo>
                  <a:lnTo>
                    <a:pt x="270459" y="177380"/>
                  </a:lnTo>
                  <a:lnTo>
                    <a:pt x="279298" y="188937"/>
                  </a:lnTo>
                  <a:lnTo>
                    <a:pt x="285178" y="191503"/>
                  </a:lnTo>
                  <a:lnTo>
                    <a:pt x="324573" y="191503"/>
                  </a:lnTo>
                  <a:lnTo>
                    <a:pt x="324573" y="190919"/>
                  </a:lnTo>
                  <a:close/>
                </a:path>
                <a:path w="582295" h="194945">
                  <a:moveTo>
                    <a:pt x="359397" y="186677"/>
                  </a:moveTo>
                  <a:lnTo>
                    <a:pt x="347967" y="186677"/>
                  </a:lnTo>
                  <a:lnTo>
                    <a:pt x="347967" y="165404"/>
                  </a:lnTo>
                  <a:lnTo>
                    <a:pt x="342633" y="165404"/>
                  </a:lnTo>
                  <a:lnTo>
                    <a:pt x="342633" y="191503"/>
                  </a:lnTo>
                  <a:lnTo>
                    <a:pt x="359397" y="191503"/>
                  </a:lnTo>
                  <a:lnTo>
                    <a:pt x="359397" y="186677"/>
                  </a:lnTo>
                  <a:close/>
                </a:path>
                <a:path w="582295" h="194945">
                  <a:moveTo>
                    <a:pt x="359397" y="129616"/>
                  </a:moveTo>
                  <a:lnTo>
                    <a:pt x="347967" y="129616"/>
                  </a:lnTo>
                  <a:lnTo>
                    <a:pt x="347967" y="108343"/>
                  </a:lnTo>
                  <a:lnTo>
                    <a:pt x="342633" y="108343"/>
                  </a:lnTo>
                  <a:lnTo>
                    <a:pt x="342633" y="134442"/>
                  </a:lnTo>
                  <a:lnTo>
                    <a:pt x="359397" y="134442"/>
                  </a:lnTo>
                  <a:lnTo>
                    <a:pt x="359397" y="129616"/>
                  </a:lnTo>
                  <a:close/>
                </a:path>
                <a:path w="582295" h="194945">
                  <a:moveTo>
                    <a:pt x="367677" y="77381"/>
                  </a:moveTo>
                  <a:lnTo>
                    <a:pt x="366191" y="73977"/>
                  </a:lnTo>
                  <a:lnTo>
                    <a:pt x="364274" y="69583"/>
                  </a:lnTo>
                  <a:lnTo>
                    <a:pt x="360438" y="60807"/>
                  </a:lnTo>
                  <a:lnTo>
                    <a:pt x="358584" y="56578"/>
                  </a:lnTo>
                  <a:lnTo>
                    <a:pt x="358584" y="69583"/>
                  </a:lnTo>
                  <a:lnTo>
                    <a:pt x="351701" y="69583"/>
                  </a:lnTo>
                  <a:lnTo>
                    <a:pt x="355142" y="60807"/>
                  </a:lnTo>
                  <a:lnTo>
                    <a:pt x="358584" y="69583"/>
                  </a:lnTo>
                  <a:lnTo>
                    <a:pt x="358584" y="56578"/>
                  </a:lnTo>
                  <a:lnTo>
                    <a:pt x="356260" y="51269"/>
                  </a:lnTo>
                  <a:lnTo>
                    <a:pt x="354063" y="51269"/>
                  </a:lnTo>
                  <a:lnTo>
                    <a:pt x="342607" y="77381"/>
                  </a:lnTo>
                  <a:lnTo>
                    <a:pt x="348335" y="77381"/>
                  </a:lnTo>
                  <a:lnTo>
                    <a:pt x="349808" y="73977"/>
                  </a:lnTo>
                  <a:lnTo>
                    <a:pt x="360476" y="73977"/>
                  </a:lnTo>
                  <a:lnTo>
                    <a:pt x="361950" y="77381"/>
                  </a:lnTo>
                  <a:lnTo>
                    <a:pt x="367677" y="77381"/>
                  </a:lnTo>
                  <a:close/>
                </a:path>
                <a:path w="582295" h="194945">
                  <a:moveTo>
                    <a:pt x="375818" y="165392"/>
                  </a:moveTo>
                  <a:lnTo>
                    <a:pt x="370471" y="165392"/>
                  </a:lnTo>
                  <a:lnTo>
                    <a:pt x="370471" y="191490"/>
                  </a:lnTo>
                  <a:lnTo>
                    <a:pt x="375818" y="191490"/>
                  </a:lnTo>
                  <a:lnTo>
                    <a:pt x="375818" y="165392"/>
                  </a:lnTo>
                  <a:close/>
                </a:path>
                <a:path w="582295" h="194945">
                  <a:moveTo>
                    <a:pt x="375818" y="108331"/>
                  </a:moveTo>
                  <a:lnTo>
                    <a:pt x="370471" y="108331"/>
                  </a:lnTo>
                  <a:lnTo>
                    <a:pt x="370471" y="134429"/>
                  </a:lnTo>
                  <a:lnTo>
                    <a:pt x="375818" y="134429"/>
                  </a:lnTo>
                  <a:lnTo>
                    <a:pt x="375818" y="108331"/>
                  </a:lnTo>
                  <a:close/>
                </a:path>
                <a:path w="582295" h="194945">
                  <a:moveTo>
                    <a:pt x="401434" y="57289"/>
                  </a:moveTo>
                  <a:lnTo>
                    <a:pt x="400278" y="55257"/>
                  </a:lnTo>
                  <a:lnTo>
                    <a:pt x="398691" y="53670"/>
                  </a:lnTo>
                  <a:lnTo>
                    <a:pt x="396671" y="52527"/>
                  </a:lnTo>
                  <a:lnTo>
                    <a:pt x="394652" y="51384"/>
                  </a:lnTo>
                  <a:lnTo>
                    <a:pt x="392404" y="50812"/>
                  </a:lnTo>
                  <a:lnTo>
                    <a:pt x="386029" y="50812"/>
                  </a:lnTo>
                  <a:lnTo>
                    <a:pt x="382739" y="52108"/>
                  </a:lnTo>
                  <a:lnTo>
                    <a:pt x="377355" y="57302"/>
                  </a:lnTo>
                  <a:lnTo>
                    <a:pt x="376008" y="60515"/>
                  </a:lnTo>
                  <a:lnTo>
                    <a:pt x="376008" y="68160"/>
                  </a:lnTo>
                  <a:lnTo>
                    <a:pt x="377355" y="71361"/>
                  </a:lnTo>
                  <a:lnTo>
                    <a:pt x="382701" y="76555"/>
                  </a:lnTo>
                  <a:lnTo>
                    <a:pt x="385991" y="77851"/>
                  </a:lnTo>
                  <a:lnTo>
                    <a:pt x="392391" y="77851"/>
                  </a:lnTo>
                  <a:lnTo>
                    <a:pt x="394665" y="77279"/>
                  </a:lnTo>
                  <a:lnTo>
                    <a:pt x="398716" y="74980"/>
                  </a:lnTo>
                  <a:lnTo>
                    <a:pt x="400304" y="73406"/>
                  </a:lnTo>
                  <a:lnTo>
                    <a:pt x="401434" y="71374"/>
                  </a:lnTo>
                  <a:lnTo>
                    <a:pt x="397408" y="68529"/>
                  </a:lnTo>
                  <a:lnTo>
                    <a:pt x="395554" y="71450"/>
                  </a:lnTo>
                  <a:lnTo>
                    <a:pt x="393065" y="72910"/>
                  </a:lnTo>
                  <a:lnTo>
                    <a:pt x="387477" y="72910"/>
                  </a:lnTo>
                  <a:lnTo>
                    <a:pt x="385470" y="72110"/>
                  </a:lnTo>
                  <a:lnTo>
                    <a:pt x="382295" y="68922"/>
                  </a:lnTo>
                  <a:lnTo>
                    <a:pt x="381508" y="66878"/>
                  </a:lnTo>
                  <a:lnTo>
                    <a:pt x="381508" y="61836"/>
                  </a:lnTo>
                  <a:lnTo>
                    <a:pt x="382295" y="59766"/>
                  </a:lnTo>
                  <a:lnTo>
                    <a:pt x="385470" y="56553"/>
                  </a:lnTo>
                  <a:lnTo>
                    <a:pt x="387477" y="55753"/>
                  </a:lnTo>
                  <a:lnTo>
                    <a:pt x="393065" y="55753"/>
                  </a:lnTo>
                  <a:lnTo>
                    <a:pt x="395554" y="57213"/>
                  </a:lnTo>
                  <a:lnTo>
                    <a:pt x="397408" y="60134"/>
                  </a:lnTo>
                  <a:lnTo>
                    <a:pt x="401434" y="57289"/>
                  </a:lnTo>
                  <a:close/>
                </a:path>
                <a:path w="582295" h="194945">
                  <a:moveTo>
                    <a:pt x="411695" y="108331"/>
                  </a:moveTo>
                  <a:lnTo>
                    <a:pt x="405688" y="108331"/>
                  </a:lnTo>
                  <a:lnTo>
                    <a:pt x="399199" y="124142"/>
                  </a:lnTo>
                  <a:lnTo>
                    <a:pt x="392671" y="108331"/>
                  </a:lnTo>
                  <a:lnTo>
                    <a:pt x="386626" y="108331"/>
                  </a:lnTo>
                  <a:lnTo>
                    <a:pt x="398094" y="134442"/>
                  </a:lnTo>
                  <a:lnTo>
                    <a:pt x="400278" y="134442"/>
                  </a:lnTo>
                  <a:lnTo>
                    <a:pt x="411695" y="108331"/>
                  </a:lnTo>
                  <a:close/>
                </a:path>
                <a:path w="582295" h="194945">
                  <a:moveTo>
                    <a:pt x="414997" y="165379"/>
                  </a:moveTo>
                  <a:lnTo>
                    <a:pt x="412889" y="165379"/>
                  </a:lnTo>
                  <a:lnTo>
                    <a:pt x="402221" y="179082"/>
                  </a:lnTo>
                  <a:lnTo>
                    <a:pt x="391553" y="165379"/>
                  </a:lnTo>
                  <a:lnTo>
                    <a:pt x="389458" y="165379"/>
                  </a:lnTo>
                  <a:lnTo>
                    <a:pt x="389458" y="191503"/>
                  </a:lnTo>
                  <a:lnTo>
                    <a:pt x="394792" y="191503"/>
                  </a:lnTo>
                  <a:lnTo>
                    <a:pt x="394792" y="177533"/>
                  </a:lnTo>
                  <a:lnTo>
                    <a:pt x="401358" y="185801"/>
                  </a:lnTo>
                  <a:lnTo>
                    <a:pt x="403098" y="185801"/>
                  </a:lnTo>
                  <a:lnTo>
                    <a:pt x="409663" y="177533"/>
                  </a:lnTo>
                  <a:lnTo>
                    <a:pt x="409663" y="191503"/>
                  </a:lnTo>
                  <a:lnTo>
                    <a:pt x="414997" y="191503"/>
                  </a:lnTo>
                  <a:lnTo>
                    <a:pt x="414997" y="165379"/>
                  </a:lnTo>
                  <a:close/>
                </a:path>
                <a:path w="582295" h="194945">
                  <a:moveTo>
                    <a:pt x="434098" y="165392"/>
                  </a:moveTo>
                  <a:lnTo>
                    <a:pt x="428752" y="165392"/>
                  </a:lnTo>
                  <a:lnTo>
                    <a:pt x="428752" y="191490"/>
                  </a:lnTo>
                  <a:lnTo>
                    <a:pt x="434098" y="191490"/>
                  </a:lnTo>
                  <a:lnTo>
                    <a:pt x="434098" y="165392"/>
                  </a:lnTo>
                  <a:close/>
                </a:path>
                <a:path w="582295" h="194945">
                  <a:moveTo>
                    <a:pt x="437057" y="57289"/>
                  </a:moveTo>
                  <a:lnTo>
                    <a:pt x="435902" y="55257"/>
                  </a:lnTo>
                  <a:lnTo>
                    <a:pt x="434314" y="53670"/>
                  </a:lnTo>
                  <a:lnTo>
                    <a:pt x="432295" y="52527"/>
                  </a:lnTo>
                  <a:lnTo>
                    <a:pt x="430276" y="51384"/>
                  </a:lnTo>
                  <a:lnTo>
                    <a:pt x="428028" y="50812"/>
                  </a:lnTo>
                  <a:lnTo>
                    <a:pt x="421652" y="50812"/>
                  </a:lnTo>
                  <a:lnTo>
                    <a:pt x="418350" y="52108"/>
                  </a:lnTo>
                  <a:lnTo>
                    <a:pt x="412978" y="57302"/>
                  </a:lnTo>
                  <a:lnTo>
                    <a:pt x="411632" y="60515"/>
                  </a:lnTo>
                  <a:lnTo>
                    <a:pt x="411632" y="68160"/>
                  </a:lnTo>
                  <a:lnTo>
                    <a:pt x="412965" y="71361"/>
                  </a:lnTo>
                  <a:lnTo>
                    <a:pt x="418325" y="76555"/>
                  </a:lnTo>
                  <a:lnTo>
                    <a:pt x="421614" y="77851"/>
                  </a:lnTo>
                  <a:lnTo>
                    <a:pt x="428015" y="77851"/>
                  </a:lnTo>
                  <a:lnTo>
                    <a:pt x="430276" y="77279"/>
                  </a:lnTo>
                  <a:lnTo>
                    <a:pt x="434340" y="74980"/>
                  </a:lnTo>
                  <a:lnTo>
                    <a:pt x="435927" y="73406"/>
                  </a:lnTo>
                  <a:lnTo>
                    <a:pt x="437057" y="71374"/>
                  </a:lnTo>
                  <a:lnTo>
                    <a:pt x="433019" y="68529"/>
                  </a:lnTo>
                  <a:lnTo>
                    <a:pt x="431177" y="71450"/>
                  </a:lnTo>
                  <a:lnTo>
                    <a:pt x="428688" y="72910"/>
                  </a:lnTo>
                  <a:lnTo>
                    <a:pt x="423100" y="72910"/>
                  </a:lnTo>
                  <a:lnTo>
                    <a:pt x="421081" y="72110"/>
                  </a:lnTo>
                  <a:lnTo>
                    <a:pt x="417918" y="68922"/>
                  </a:lnTo>
                  <a:lnTo>
                    <a:pt x="417131" y="66878"/>
                  </a:lnTo>
                  <a:lnTo>
                    <a:pt x="417131" y="61836"/>
                  </a:lnTo>
                  <a:lnTo>
                    <a:pt x="417918" y="59766"/>
                  </a:lnTo>
                  <a:lnTo>
                    <a:pt x="421081" y="56553"/>
                  </a:lnTo>
                  <a:lnTo>
                    <a:pt x="423100" y="55753"/>
                  </a:lnTo>
                  <a:lnTo>
                    <a:pt x="428688" y="55753"/>
                  </a:lnTo>
                  <a:lnTo>
                    <a:pt x="431177" y="57213"/>
                  </a:lnTo>
                  <a:lnTo>
                    <a:pt x="433019" y="60134"/>
                  </a:lnTo>
                  <a:lnTo>
                    <a:pt x="437057" y="57289"/>
                  </a:lnTo>
                  <a:close/>
                </a:path>
                <a:path w="582295" h="194945">
                  <a:moveTo>
                    <a:pt x="440651" y="129603"/>
                  </a:moveTo>
                  <a:lnTo>
                    <a:pt x="427964" y="129603"/>
                  </a:lnTo>
                  <a:lnTo>
                    <a:pt x="427964" y="122999"/>
                  </a:lnTo>
                  <a:lnTo>
                    <a:pt x="436943" y="122999"/>
                  </a:lnTo>
                  <a:lnTo>
                    <a:pt x="436943" y="118452"/>
                  </a:lnTo>
                  <a:lnTo>
                    <a:pt x="427964" y="118452"/>
                  </a:lnTo>
                  <a:lnTo>
                    <a:pt x="427964" y="113157"/>
                  </a:lnTo>
                  <a:lnTo>
                    <a:pt x="440182" y="113157"/>
                  </a:lnTo>
                  <a:lnTo>
                    <a:pt x="440182" y="108331"/>
                  </a:lnTo>
                  <a:lnTo>
                    <a:pt x="422630" y="108331"/>
                  </a:lnTo>
                  <a:lnTo>
                    <a:pt x="422630" y="134429"/>
                  </a:lnTo>
                  <a:lnTo>
                    <a:pt x="440651" y="134429"/>
                  </a:lnTo>
                  <a:lnTo>
                    <a:pt x="440651" y="129603"/>
                  </a:lnTo>
                  <a:close/>
                </a:path>
                <a:path w="582295" h="194945">
                  <a:moveTo>
                    <a:pt x="466991" y="165404"/>
                  </a:moveTo>
                  <a:lnTo>
                    <a:pt x="444931" y="165404"/>
                  </a:lnTo>
                  <a:lnTo>
                    <a:pt x="444931" y="170230"/>
                  </a:lnTo>
                  <a:lnTo>
                    <a:pt x="453275" y="170230"/>
                  </a:lnTo>
                  <a:lnTo>
                    <a:pt x="453275" y="191503"/>
                  </a:lnTo>
                  <a:lnTo>
                    <a:pt x="458609" y="191503"/>
                  </a:lnTo>
                  <a:lnTo>
                    <a:pt x="458609" y="170230"/>
                  </a:lnTo>
                  <a:lnTo>
                    <a:pt x="466991" y="170230"/>
                  </a:lnTo>
                  <a:lnTo>
                    <a:pt x="466991" y="165404"/>
                  </a:lnTo>
                  <a:close/>
                </a:path>
                <a:path w="582295" h="194945">
                  <a:moveTo>
                    <a:pt x="475018" y="60515"/>
                  </a:moveTo>
                  <a:lnTo>
                    <a:pt x="473659" y="57302"/>
                  </a:lnTo>
                  <a:lnTo>
                    <a:pt x="472033" y="55753"/>
                  </a:lnTo>
                  <a:lnTo>
                    <a:pt x="469519" y="53340"/>
                  </a:lnTo>
                  <a:lnTo>
                    <a:pt x="469519" y="61823"/>
                  </a:lnTo>
                  <a:lnTo>
                    <a:pt x="469506" y="66865"/>
                  </a:lnTo>
                  <a:lnTo>
                    <a:pt x="468718" y="68897"/>
                  </a:lnTo>
                  <a:lnTo>
                    <a:pt x="465531" y="72110"/>
                  </a:lnTo>
                  <a:lnTo>
                    <a:pt x="463537" y="72910"/>
                  </a:lnTo>
                  <a:lnTo>
                    <a:pt x="458685" y="72910"/>
                  </a:lnTo>
                  <a:lnTo>
                    <a:pt x="456679" y="72110"/>
                  </a:lnTo>
                  <a:lnTo>
                    <a:pt x="453529" y="68897"/>
                  </a:lnTo>
                  <a:lnTo>
                    <a:pt x="452755" y="66865"/>
                  </a:lnTo>
                  <a:lnTo>
                    <a:pt x="452755" y="61823"/>
                  </a:lnTo>
                  <a:lnTo>
                    <a:pt x="469519" y="61823"/>
                  </a:lnTo>
                  <a:lnTo>
                    <a:pt x="469519" y="53340"/>
                  </a:lnTo>
                  <a:lnTo>
                    <a:pt x="468236" y="52108"/>
                  </a:lnTo>
                  <a:lnTo>
                    <a:pt x="464947" y="50812"/>
                  </a:lnTo>
                  <a:lnTo>
                    <a:pt x="457250" y="50812"/>
                  </a:lnTo>
                  <a:lnTo>
                    <a:pt x="453986" y="52108"/>
                  </a:lnTo>
                  <a:lnTo>
                    <a:pt x="448602" y="57302"/>
                  </a:lnTo>
                  <a:lnTo>
                    <a:pt x="447255" y="60515"/>
                  </a:lnTo>
                  <a:lnTo>
                    <a:pt x="447255" y="68160"/>
                  </a:lnTo>
                  <a:lnTo>
                    <a:pt x="448602" y="71361"/>
                  </a:lnTo>
                  <a:lnTo>
                    <a:pt x="453986" y="76555"/>
                  </a:lnTo>
                  <a:lnTo>
                    <a:pt x="457250" y="77851"/>
                  </a:lnTo>
                  <a:lnTo>
                    <a:pt x="464947" y="77851"/>
                  </a:lnTo>
                  <a:lnTo>
                    <a:pt x="468236" y="76555"/>
                  </a:lnTo>
                  <a:lnTo>
                    <a:pt x="472033" y="72910"/>
                  </a:lnTo>
                  <a:lnTo>
                    <a:pt x="473659" y="71361"/>
                  </a:lnTo>
                  <a:lnTo>
                    <a:pt x="475018" y="68160"/>
                  </a:lnTo>
                  <a:lnTo>
                    <a:pt x="475018" y="60515"/>
                  </a:lnTo>
                  <a:close/>
                </a:path>
                <a:path w="582295" h="194945">
                  <a:moveTo>
                    <a:pt x="494665" y="186677"/>
                  </a:moveTo>
                  <a:lnTo>
                    <a:pt x="483235" y="186677"/>
                  </a:lnTo>
                  <a:lnTo>
                    <a:pt x="483235" y="165404"/>
                  </a:lnTo>
                  <a:lnTo>
                    <a:pt x="477888" y="165404"/>
                  </a:lnTo>
                  <a:lnTo>
                    <a:pt x="477888" y="191503"/>
                  </a:lnTo>
                  <a:lnTo>
                    <a:pt x="494665" y="191503"/>
                  </a:lnTo>
                  <a:lnTo>
                    <a:pt x="494665" y="186677"/>
                  </a:lnTo>
                  <a:close/>
                </a:path>
                <a:path w="582295" h="194945">
                  <a:moveTo>
                    <a:pt x="509562" y="77381"/>
                  </a:moveTo>
                  <a:lnTo>
                    <a:pt x="502945" y="68173"/>
                  </a:lnTo>
                  <a:lnTo>
                    <a:pt x="502170" y="67106"/>
                  </a:lnTo>
                  <a:lnTo>
                    <a:pt x="503593" y="66382"/>
                  </a:lnTo>
                  <a:lnTo>
                    <a:pt x="506755" y="57175"/>
                  </a:lnTo>
                  <a:lnTo>
                    <a:pt x="506247" y="55994"/>
                  </a:lnTo>
                  <a:lnTo>
                    <a:pt x="505879" y="55143"/>
                  </a:lnTo>
                  <a:lnTo>
                    <a:pt x="502373" y="52057"/>
                  </a:lnTo>
                  <a:lnTo>
                    <a:pt x="501294" y="51689"/>
                  </a:lnTo>
                  <a:lnTo>
                    <a:pt x="501294" y="58597"/>
                  </a:lnTo>
                  <a:lnTo>
                    <a:pt x="501294" y="60845"/>
                  </a:lnTo>
                  <a:lnTo>
                    <a:pt x="500951" y="61747"/>
                  </a:lnTo>
                  <a:lnTo>
                    <a:pt x="499554" y="63119"/>
                  </a:lnTo>
                  <a:lnTo>
                    <a:pt x="498576" y="63461"/>
                  </a:lnTo>
                  <a:lnTo>
                    <a:pt x="492874" y="63461"/>
                  </a:lnTo>
                  <a:lnTo>
                    <a:pt x="492874" y="55994"/>
                  </a:lnTo>
                  <a:lnTo>
                    <a:pt x="498551" y="55994"/>
                  </a:lnTo>
                  <a:lnTo>
                    <a:pt x="499516" y="56337"/>
                  </a:lnTo>
                  <a:lnTo>
                    <a:pt x="500938" y="57708"/>
                  </a:lnTo>
                  <a:lnTo>
                    <a:pt x="501294" y="58597"/>
                  </a:lnTo>
                  <a:lnTo>
                    <a:pt x="501294" y="51689"/>
                  </a:lnTo>
                  <a:lnTo>
                    <a:pt x="500113" y="51282"/>
                  </a:lnTo>
                  <a:lnTo>
                    <a:pt x="487540" y="51282"/>
                  </a:lnTo>
                  <a:lnTo>
                    <a:pt x="487540" y="77381"/>
                  </a:lnTo>
                  <a:lnTo>
                    <a:pt x="492874" y="77381"/>
                  </a:lnTo>
                  <a:lnTo>
                    <a:pt x="492874" y="68173"/>
                  </a:lnTo>
                  <a:lnTo>
                    <a:pt x="496785" y="68173"/>
                  </a:lnTo>
                  <a:lnTo>
                    <a:pt x="503555" y="77381"/>
                  </a:lnTo>
                  <a:lnTo>
                    <a:pt x="509562" y="77381"/>
                  </a:lnTo>
                  <a:close/>
                </a:path>
                <a:path w="582295" h="194945">
                  <a:moveTo>
                    <a:pt x="523773" y="186677"/>
                  </a:moveTo>
                  <a:lnTo>
                    <a:pt x="511086" y="186677"/>
                  </a:lnTo>
                  <a:lnTo>
                    <a:pt x="511086" y="180073"/>
                  </a:lnTo>
                  <a:lnTo>
                    <a:pt x="520065" y="180073"/>
                  </a:lnTo>
                  <a:lnTo>
                    <a:pt x="520065" y="175526"/>
                  </a:lnTo>
                  <a:lnTo>
                    <a:pt x="511086" y="175526"/>
                  </a:lnTo>
                  <a:lnTo>
                    <a:pt x="511086" y="170230"/>
                  </a:lnTo>
                  <a:lnTo>
                    <a:pt x="523303" y="170230"/>
                  </a:lnTo>
                  <a:lnTo>
                    <a:pt x="523303" y="165404"/>
                  </a:lnTo>
                  <a:lnTo>
                    <a:pt x="505752" y="165404"/>
                  </a:lnTo>
                  <a:lnTo>
                    <a:pt x="505752" y="191503"/>
                  </a:lnTo>
                  <a:lnTo>
                    <a:pt x="523773" y="191503"/>
                  </a:lnTo>
                  <a:lnTo>
                    <a:pt x="523773" y="186677"/>
                  </a:lnTo>
                  <a:close/>
                </a:path>
                <a:path w="582295" h="194945">
                  <a:moveTo>
                    <a:pt x="552945" y="182372"/>
                  </a:moveTo>
                  <a:lnTo>
                    <a:pt x="552424" y="180911"/>
                  </a:lnTo>
                  <a:lnTo>
                    <a:pt x="550303" y="178562"/>
                  </a:lnTo>
                  <a:lnTo>
                    <a:pt x="548690" y="177482"/>
                  </a:lnTo>
                  <a:lnTo>
                    <a:pt x="542429" y="174701"/>
                  </a:lnTo>
                  <a:lnTo>
                    <a:pt x="541642" y="174244"/>
                  </a:lnTo>
                  <a:lnTo>
                    <a:pt x="540715" y="173431"/>
                  </a:lnTo>
                  <a:lnTo>
                    <a:pt x="540486" y="172885"/>
                  </a:lnTo>
                  <a:lnTo>
                    <a:pt x="540486" y="171386"/>
                  </a:lnTo>
                  <a:lnTo>
                    <a:pt x="540804" y="170751"/>
                  </a:lnTo>
                  <a:lnTo>
                    <a:pt x="542036" y="169887"/>
                  </a:lnTo>
                  <a:lnTo>
                    <a:pt x="542810" y="169672"/>
                  </a:lnTo>
                  <a:lnTo>
                    <a:pt x="545706" y="169672"/>
                  </a:lnTo>
                  <a:lnTo>
                    <a:pt x="547370" y="170675"/>
                  </a:lnTo>
                  <a:lnTo>
                    <a:pt x="548716" y="172669"/>
                  </a:lnTo>
                  <a:lnTo>
                    <a:pt x="552348" y="169862"/>
                  </a:lnTo>
                  <a:lnTo>
                    <a:pt x="545731" y="164922"/>
                  </a:lnTo>
                  <a:lnTo>
                    <a:pt x="541235" y="164922"/>
                  </a:lnTo>
                  <a:lnTo>
                    <a:pt x="539165" y="165608"/>
                  </a:lnTo>
                  <a:lnTo>
                    <a:pt x="535889" y="168313"/>
                  </a:lnTo>
                  <a:lnTo>
                    <a:pt x="535076" y="170103"/>
                  </a:lnTo>
                  <a:lnTo>
                    <a:pt x="535076" y="174028"/>
                  </a:lnTo>
                  <a:lnTo>
                    <a:pt x="535622" y="175475"/>
                  </a:lnTo>
                  <a:lnTo>
                    <a:pt x="537806" y="177850"/>
                  </a:lnTo>
                  <a:lnTo>
                    <a:pt x="539369" y="178904"/>
                  </a:lnTo>
                  <a:lnTo>
                    <a:pt x="544207" y="181102"/>
                  </a:lnTo>
                  <a:lnTo>
                    <a:pt x="546430" y="182219"/>
                  </a:lnTo>
                  <a:lnTo>
                    <a:pt x="546773" y="182524"/>
                  </a:lnTo>
                  <a:lnTo>
                    <a:pt x="547382" y="183337"/>
                  </a:lnTo>
                  <a:lnTo>
                    <a:pt x="547535" y="183807"/>
                  </a:lnTo>
                  <a:lnTo>
                    <a:pt x="547535" y="185229"/>
                  </a:lnTo>
                  <a:lnTo>
                    <a:pt x="547204" y="185940"/>
                  </a:lnTo>
                  <a:lnTo>
                    <a:pt x="545884" y="186969"/>
                  </a:lnTo>
                  <a:lnTo>
                    <a:pt x="544969" y="187223"/>
                  </a:lnTo>
                  <a:lnTo>
                    <a:pt x="541362" y="187223"/>
                  </a:lnTo>
                  <a:lnTo>
                    <a:pt x="539229" y="185966"/>
                  </a:lnTo>
                  <a:lnTo>
                    <a:pt x="537400" y="183426"/>
                  </a:lnTo>
                  <a:lnTo>
                    <a:pt x="533730" y="186194"/>
                  </a:lnTo>
                  <a:lnTo>
                    <a:pt x="534733" y="187960"/>
                  </a:lnTo>
                  <a:lnTo>
                    <a:pt x="536105" y="189369"/>
                  </a:lnTo>
                  <a:lnTo>
                    <a:pt x="539610" y="191452"/>
                  </a:lnTo>
                  <a:lnTo>
                    <a:pt x="541604" y="191973"/>
                  </a:lnTo>
                  <a:lnTo>
                    <a:pt x="546468" y="191973"/>
                  </a:lnTo>
                  <a:lnTo>
                    <a:pt x="548665" y="191262"/>
                  </a:lnTo>
                  <a:lnTo>
                    <a:pt x="552094" y="188417"/>
                  </a:lnTo>
                  <a:lnTo>
                    <a:pt x="552945" y="186512"/>
                  </a:lnTo>
                  <a:lnTo>
                    <a:pt x="552945" y="182372"/>
                  </a:lnTo>
                  <a:close/>
                </a:path>
                <a:path w="582295" h="194945">
                  <a:moveTo>
                    <a:pt x="582079" y="182372"/>
                  </a:moveTo>
                  <a:lnTo>
                    <a:pt x="581545" y="180911"/>
                  </a:lnTo>
                  <a:lnTo>
                    <a:pt x="579437" y="178562"/>
                  </a:lnTo>
                  <a:lnTo>
                    <a:pt x="577824" y="177482"/>
                  </a:lnTo>
                  <a:lnTo>
                    <a:pt x="571563" y="174701"/>
                  </a:lnTo>
                  <a:lnTo>
                    <a:pt x="570776" y="174244"/>
                  </a:lnTo>
                  <a:lnTo>
                    <a:pt x="569861" y="173431"/>
                  </a:lnTo>
                  <a:lnTo>
                    <a:pt x="569620" y="172885"/>
                  </a:lnTo>
                  <a:lnTo>
                    <a:pt x="569620" y="171386"/>
                  </a:lnTo>
                  <a:lnTo>
                    <a:pt x="569937" y="170751"/>
                  </a:lnTo>
                  <a:lnTo>
                    <a:pt x="571169" y="169887"/>
                  </a:lnTo>
                  <a:lnTo>
                    <a:pt x="571944" y="169672"/>
                  </a:lnTo>
                  <a:lnTo>
                    <a:pt x="574840" y="169672"/>
                  </a:lnTo>
                  <a:lnTo>
                    <a:pt x="576503" y="170675"/>
                  </a:lnTo>
                  <a:lnTo>
                    <a:pt x="577850" y="172669"/>
                  </a:lnTo>
                  <a:lnTo>
                    <a:pt x="581494" y="169862"/>
                  </a:lnTo>
                  <a:lnTo>
                    <a:pt x="574865" y="164922"/>
                  </a:lnTo>
                  <a:lnTo>
                    <a:pt x="570369" y="164922"/>
                  </a:lnTo>
                  <a:lnTo>
                    <a:pt x="568299" y="165608"/>
                  </a:lnTo>
                  <a:lnTo>
                    <a:pt x="565023" y="168313"/>
                  </a:lnTo>
                  <a:lnTo>
                    <a:pt x="564210" y="170103"/>
                  </a:lnTo>
                  <a:lnTo>
                    <a:pt x="564210" y="174028"/>
                  </a:lnTo>
                  <a:lnTo>
                    <a:pt x="564756" y="175475"/>
                  </a:lnTo>
                  <a:lnTo>
                    <a:pt x="566940" y="177850"/>
                  </a:lnTo>
                  <a:lnTo>
                    <a:pt x="568502" y="178904"/>
                  </a:lnTo>
                  <a:lnTo>
                    <a:pt x="573341" y="181102"/>
                  </a:lnTo>
                  <a:lnTo>
                    <a:pt x="575564" y="182219"/>
                  </a:lnTo>
                  <a:lnTo>
                    <a:pt x="575906" y="182524"/>
                  </a:lnTo>
                  <a:lnTo>
                    <a:pt x="576516" y="183337"/>
                  </a:lnTo>
                  <a:lnTo>
                    <a:pt x="576668" y="183807"/>
                  </a:lnTo>
                  <a:lnTo>
                    <a:pt x="576668" y="185229"/>
                  </a:lnTo>
                  <a:lnTo>
                    <a:pt x="576338" y="185940"/>
                  </a:lnTo>
                  <a:lnTo>
                    <a:pt x="575017" y="186969"/>
                  </a:lnTo>
                  <a:lnTo>
                    <a:pt x="574103" y="187223"/>
                  </a:lnTo>
                  <a:lnTo>
                    <a:pt x="570496" y="187223"/>
                  </a:lnTo>
                  <a:lnTo>
                    <a:pt x="568363" y="185966"/>
                  </a:lnTo>
                  <a:lnTo>
                    <a:pt x="566534" y="183426"/>
                  </a:lnTo>
                  <a:lnTo>
                    <a:pt x="562864" y="186194"/>
                  </a:lnTo>
                  <a:lnTo>
                    <a:pt x="563867" y="187960"/>
                  </a:lnTo>
                  <a:lnTo>
                    <a:pt x="565238" y="189369"/>
                  </a:lnTo>
                  <a:lnTo>
                    <a:pt x="568744" y="191452"/>
                  </a:lnTo>
                  <a:lnTo>
                    <a:pt x="570738" y="191973"/>
                  </a:lnTo>
                  <a:lnTo>
                    <a:pt x="575602" y="191973"/>
                  </a:lnTo>
                  <a:lnTo>
                    <a:pt x="577799" y="191262"/>
                  </a:lnTo>
                  <a:lnTo>
                    <a:pt x="581228" y="188417"/>
                  </a:lnTo>
                  <a:lnTo>
                    <a:pt x="582079" y="186512"/>
                  </a:lnTo>
                  <a:lnTo>
                    <a:pt x="582079" y="182372"/>
                  </a:lnTo>
                  <a:close/>
                </a:path>
              </a:pathLst>
            </a:custGeom>
            <a:solidFill>
              <a:srgbClr val="000000"/>
            </a:solidFill>
          </p:spPr>
          <p:txBody>
            <a:bodyPr wrap="square" lIns="0" tIns="0" rIns="0" bIns="0" rtlCol="0"/>
            <a:lstStyle/>
            <a:p>
              <a:endParaRPr/>
            </a:p>
          </p:txBody>
        </p:sp>
        <p:sp>
          <p:nvSpPr>
            <p:cNvPr id="31" name="object 30"/>
            <p:cNvSpPr/>
            <p:nvPr/>
          </p:nvSpPr>
          <p:spPr>
            <a:xfrm>
              <a:off x="5110445" y="9740437"/>
              <a:ext cx="1457960" cy="583565"/>
            </a:xfrm>
            <a:custGeom>
              <a:avLst/>
              <a:gdLst/>
              <a:ahLst/>
              <a:cxnLst/>
              <a:rect l="l" t="t" r="r" b="b"/>
              <a:pathLst>
                <a:path w="1457959" h="583565">
                  <a:moveTo>
                    <a:pt x="0" y="97205"/>
                  </a:moveTo>
                  <a:lnTo>
                    <a:pt x="0" y="0"/>
                  </a:lnTo>
                  <a:lnTo>
                    <a:pt x="1457350" y="0"/>
                  </a:lnTo>
                  <a:lnTo>
                    <a:pt x="1457350" y="583209"/>
                  </a:lnTo>
                  <a:lnTo>
                    <a:pt x="0" y="583209"/>
                  </a:lnTo>
                  <a:lnTo>
                    <a:pt x="0" y="486003"/>
                  </a:lnTo>
                </a:path>
              </a:pathLst>
            </a:custGeom>
            <a:ln w="3429">
              <a:solidFill>
                <a:srgbClr val="000000"/>
              </a:solidFill>
            </a:ln>
          </p:spPr>
          <p:txBody>
            <a:bodyPr wrap="square" lIns="0" tIns="0" rIns="0" bIns="0" rtlCol="0"/>
            <a:lstStyle/>
            <a:p>
              <a:endParaRPr/>
            </a:p>
          </p:txBody>
        </p:sp>
      </p:grpSp>
      <p:sp>
        <p:nvSpPr>
          <p:cNvPr id="32" name="object 31"/>
          <p:cNvSpPr txBox="1"/>
          <p:nvPr/>
        </p:nvSpPr>
        <p:spPr>
          <a:xfrm>
            <a:off x="5430823" y="9916795"/>
            <a:ext cx="1012825" cy="459105"/>
          </a:xfrm>
          <a:prstGeom prst="rect">
            <a:avLst/>
          </a:prstGeom>
        </p:spPr>
        <p:txBody>
          <a:bodyPr vert="horz" wrap="square" lIns="0" tIns="12700" rIns="0" bIns="0" rtlCol="0">
            <a:spAutoFit/>
          </a:bodyPr>
          <a:lstStyle/>
          <a:p>
            <a:pPr marL="12700" marR="5080" algn="just">
              <a:lnSpc>
                <a:spcPct val="118500"/>
              </a:lnSpc>
              <a:spcBef>
                <a:spcPts val="100"/>
              </a:spcBef>
            </a:pPr>
            <a:r>
              <a:rPr sz="600" spc="-15" dirty="0">
                <a:solidFill>
                  <a:schemeClr val="bg1"/>
                </a:solidFill>
                <a:latin typeface="Arial Black"/>
                <a:cs typeface="Arial Black"/>
                <a:hlinkClick r:id="rId6"/>
              </a:rPr>
              <a:t>Vivez </a:t>
            </a:r>
            <a:r>
              <a:rPr sz="600" spc="-5" dirty="0">
                <a:solidFill>
                  <a:schemeClr val="bg1"/>
                </a:solidFill>
                <a:latin typeface="Arial Black"/>
                <a:cs typeface="Arial Black"/>
                <a:hlinkClick r:id="rId6"/>
              </a:rPr>
              <a:t>l’expérience </a:t>
            </a:r>
            <a:r>
              <a:rPr sz="600" spc="-20" dirty="0">
                <a:solidFill>
                  <a:schemeClr val="bg1"/>
                </a:solidFill>
                <a:latin typeface="Arial Black"/>
                <a:cs typeface="Arial Black"/>
                <a:hlinkClick r:id="rId6"/>
              </a:rPr>
              <a:t>ALL </a:t>
            </a:r>
            <a:r>
              <a:rPr sz="600" spc="-65" dirty="0">
                <a:solidFill>
                  <a:schemeClr val="bg1"/>
                </a:solidFill>
                <a:latin typeface="Arial Black"/>
                <a:cs typeface="Arial Black"/>
                <a:hlinkClick r:id="rId6"/>
              </a:rPr>
              <a:t>: </a:t>
            </a:r>
            <a:r>
              <a:rPr sz="600" spc="-190" dirty="0">
                <a:solidFill>
                  <a:schemeClr val="bg1"/>
                </a:solidFill>
                <a:latin typeface="Arial Black"/>
                <a:cs typeface="Arial Black"/>
                <a:hlinkClick r:id="rId6"/>
              </a:rPr>
              <a:t> </a:t>
            </a:r>
            <a:r>
              <a:rPr sz="600" spc="-40" dirty="0">
                <a:solidFill>
                  <a:schemeClr val="bg1"/>
                </a:solidFill>
                <a:latin typeface="Arial Black"/>
                <a:cs typeface="Arial Black"/>
                <a:hlinkClick r:id="rId6"/>
              </a:rPr>
              <a:t>r</a:t>
            </a:r>
            <a:r>
              <a:rPr sz="600" spc="-30" dirty="0">
                <a:solidFill>
                  <a:schemeClr val="bg1"/>
                </a:solidFill>
                <a:latin typeface="Arial Black"/>
                <a:cs typeface="Arial Black"/>
                <a:hlinkClick r:id="rId6"/>
              </a:rPr>
              <a:t>ejoigne</a:t>
            </a:r>
            <a:r>
              <a:rPr sz="600" spc="-25" dirty="0">
                <a:solidFill>
                  <a:schemeClr val="bg1"/>
                </a:solidFill>
                <a:latin typeface="Arial Black"/>
                <a:cs typeface="Arial Black"/>
                <a:hlinkClick r:id="rId6"/>
              </a:rPr>
              <a:t>z</a:t>
            </a:r>
            <a:r>
              <a:rPr sz="600" spc="-55" dirty="0">
                <a:solidFill>
                  <a:schemeClr val="bg1"/>
                </a:solidFill>
                <a:latin typeface="Arial Black"/>
                <a:cs typeface="Arial Black"/>
                <a:hlinkClick r:id="rId6"/>
              </a:rPr>
              <a:t> </a:t>
            </a:r>
            <a:r>
              <a:rPr sz="600" spc="-40" dirty="0">
                <a:solidFill>
                  <a:schemeClr val="bg1"/>
                </a:solidFill>
                <a:latin typeface="Arial Black"/>
                <a:cs typeface="Arial Black"/>
                <a:hlinkClick r:id="rId6"/>
              </a:rPr>
              <a:t>dè</a:t>
            </a:r>
            <a:r>
              <a:rPr sz="600" spc="-35" dirty="0">
                <a:solidFill>
                  <a:schemeClr val="bg1"/>
                </a:solidFill>
                <a:latin typeface="Arial Black"/>
                <a:cs typeface="Arial Black"/>
                <a:hlinkClick r:id="rId6"/>
              </a:rPr>
              <a:t>s</a:t>
            </a:r>
            <a:r>
              <a:rPr sz="600" spc="-60" dirty="0">
                <a:solidFill>
                  <a:schemeClr val="bg1"/>
                </a:solidFill>
                <a:latin typeface="Arial Black"/>
                <a:cs typeface="Arial Black"/>
                <a:hlinkClick r:id="rId6"/>
              </a:rPr>
              <a:t> </a:t>
            </a:r>
            <a:r>
              <a:rPr sz="600" spc="-20" dirty="0">
                <a:solidFill>
                  <a:schemeClr val="bg1"/>
                </a:solidFill>
                <a:latin typeface="Arial Black"/>
                <a:cs typeface="Arial Black"/>
                <a:hlinkClick r:id="rId6"/>
              </a:rPr>
              <a:t>main</a:t>
            </a:r>
            <a:r>
              <a:rPr sz="600" spc="-25" dirty="0">
                <a:solidFill>
                  <a:schemeClr val="bg1"/>
                </a:solidFill>
                <a:latin typeface="Arial Black"/>
                <a:cs typeface="Arial Black"/>
                <a:hlinkClick r:id="rId6"/>
              </a:rPr>
              <a:t>tenant  </a:t>
            </a:r>
            <a:r>
              <a:rPr sz="600" spc="-40" dirty="0">
                <a:solidFill>
                  <a:schemeClr val="bg1"/>
                </a:solidFill>
                <a:latin typeface="Arial Black"/>
                <a:cs typeface="Arial Black"/>
                <a:hlinkClick r:id="rId6"/>
              </a:rPr>
              <a:t>le</a:t>
            </a:r>
            <a:r>
              <a:rPr sz="600" spc="-5" dirty="0">
                <a:solidFill>
                  <a:schemeClr val="bg1"/>
                </a:solidFill>
                <a:latin typeface="Arial Black"/>
                <a:cs typeface="Arial Black"/>
                <a:hlinkClick r:id="rId6"/>
              </a:rPr>
              <a:t> </a:t>
            </a:r>
            <a:r>
              <a:rPr sz="600" spc="-15" dirty="0">
                <a:solidFill>
                  <a:schemeClr val="bg1"/>
                </a:solidFill>
                <a:latin typeface="Arial Black"/>
                <a:cs typeface="Arial Black"/>
                <a:hlinkClick r:id="rId6"/>
              </a:rPr>
              <a:t>p</a:t>
            </a:r>
            <a:r>
              <a:rPr sz="600" spc="-20" dirty="0">
                <a:solidFill>
                  <a:schemeClr val="bg1"/>
                </a:solidFill>
                <a:latin typeface="Arial Black"/>
                <a:cs typeface="Arial Black"/>
                <a:hlinkClick r:id="rId6"/>
              </a:rPr>
              <a:t>r</a:t>
            </a:r>
            <a:r>
              <a:rPr sz="600" spc="-10" dirty="0">
                <a:solidFill>
                  <a:schemeClr val="bg1"/>
                </a:solidFill>
                <a:latin typeface="Arial Black"/>
                <a:cs typeface="Arial Black"/>
                <a:hlinkClick r:id="rId6"/>
              </a:rPr>
              <a:t>ogramme</a:t>
            </a:r>
            <a:r>
              <a:rPr sz="600" spc="-5" dirty="0">
                <a:solidFill>
                  <a:schemeClr val="bg1"/>
                </a:solidFill>
                <a:latin typeface="Arial Black"/>
                <a:cs typeface="Arial Black"/>
                <a:hlinkClick r:id="rId6"/>
              </a:rPr>
              <a:t> </a:t>
            </a:r>
            <a:r>
              <a:rPr sz="600" spc="-20" dirty="0">
                <a:solidFill>
                  <a:schemeClr val="bg1"/>
                </a:solidFill>
                <a:latin typeface="Arial Black"/>
                <a:cs typeface="Arial Black"/>
                <a:hlinkClick r:id="rId6"/>
              </a:rPr>
              <a:t>de</a:t>
            </a:r>
            <a:r>
              <a:rPr sz="600" spc="-5" dirty="0">
                <a:solidFill>
                  <a:schemeClr val="bg1"/>
                </a:solidFill>
                <a:latin typeface="Arial Black"/>
                <a:cs typeface="Arial Black"/>
                <a:hlinkClick r:id="rId6"/>
              </a:rPr>
              <a:t> </a:t>
            </a:r>
            <a:r>
              <a:rPr sz="600" spc="-20" dirty="0">
                <a:solidFill>
                  <a:schemeClr val="bg1"/>
                </a:solidFill>
                <a:latin typeface="Arial Black"/>
                <a:cs typeface="Arial Black"/>
                <a:hlinkClick r:id="rId6"/>
              </a:rPr>
              <a:t>fidéli</a:t>
            </a:r>
            <a:r>
              <a:rPr sz="600" spc="-35" dirty="0">
                <a:solidFill>
                  <a:schemeClr val="bg1"/>
                </a:solidFill>
                <a:latin typeface="Arial Black"/>
                <a:cs typeface="Arial Black"/>
                <a:hlinkClick r:id="rId6"/>
              </a:rPr>
              <a:t>t</a:t>
            </a:r>
            <a:r>
              <a:rPr sz="600" spc="-25" dirty="0">
                <a:solidFill>
                  <a:schemeClr val="bg1"/>
                </a:solidFill>
                <a:latin typeface="Arial Black"/>
                <a:cs typeface="Arial Black"/>
                <a:hlinkClick r:id="rId6"/>
              </a:rPr>
              <a:t>é  </a:t>
            </a:r>
            <a:r>
              <a:rPr sz="600" spc="125" dirty="0">
                <a:solidFill>
                  <a:schemeClr val="bg1"/>
                </a:solidFill>
                <a:latin typeface="Arial Black"/>
                <a:cs typeface="Arial Black"/>
                <a:hlinkClick r:id="rId6"/>
              </a:rPr>
              <a:t>d</a:t>
            </a:r>
            <a:r>
              <a:rPr sz="600" dirty="0">
                <a:solidFill>
                  <a:schemeClr val="bg1"/>
                </a:solidFill>
                <a:latin typeface="Arial Black"/>
                <a:cs typeface="Arial Black"/>
                <a:hlinkClick r:id="rId6"/>
              </a:rPr>
              <a:t>u   </a:t>
            </a:r>
            <a:r>
              <a:rPr sz="600" spc="-90" dirty="0">
                <a:solidFill>
                  <a:schemeClr val="bg1"/>
                </a:solidFill>
                <a:latin typeface="Arial Black"/>
                <a:cs typeface="Arial Black"/>
                <a:hlinkClick r:id="rId6"/>
              </a:rPr>
              <a:t> </a:t>
            </a:r>
            <a:r>
              <a:rPr sz="600" spc="114" dirty="0">
                <a:solidFill>
                  <a:schemeClr val="bg1"/>
                </a:solidFill>
                <a:latin typeface="Arial Black"/>
                <a:cs typeface="Arial Black"/>
                <a:hlinkClick r:id="rId6"/>
              </a:rPr>
              <a:t>g</a:t>
            </a:r>
            <a:r>
              <a:rPr sz="600" spc="-10" dirty="0">
                <a:solidFill>
                  <a:schemeClr val="bg1"/>
                </a:solidFill>
                <a:latin typeface="Arial Black"/>
                <a:cs typeface="Arial Black"/>
                <a:hlinkClick r:id="rId6"/>
              </a:rPr>
              <a:t>r</a:t>
            </a:r>
            <a:r>
              <a:rPr sz="600" spc="-85" dirty="0">
                <a:solidFill>
                  <a:schemeClr val="bg1"/>
                </a:solidFill>
                <a:latin typeface="Arial Black"/>
                <a:cs typeface="Arial Black"/>
                <a:hlinkClick r:id="rId6"/>
              </a:rPr>
              <a:t> </a:t>
            </a:r>
            <a:r>
              <a:rPr sz="600" spc="110" dirty="0">
                <a:solidFill>
                  <a:schemeClr val="bg1"/>
                </a:solidFill>
                <a:latin typeface="Arial Black"/>
                <a:cs typeface="Arial Black"/>
                <a:hlinkClick r:id="rId6"/>
              </a:rPr>
              <a:t>oup</a:t>
            </a:r>
            <a:r>
              <a:rPr sz="600" spc="-15" dirty="0">
                <a:solidFill>
                  <a:schemeClr val="bg1"/>
                </a:solidFill>
                <a:latin typeface="Arial Black"/>
                <a:cs typeface="Arial Black"/>
                <a:hlinkClick r:id="rId6"/>
              </a:rPr>
              <a:t>e</a:t>
            </a:r>
            <a:r>
              <a:rPr sz="600" dirty="0">
                <a:solidFill>
                  <a:schemeClr val="bg1"/>
                </a:solidFill>
                <a:latin typeface="Arial Black"/>
                <a:cs typeface="Arial Black"/>
                <a:hlinkClick r:id="rId6"/>
              </a:rPr>
              <a:t>   </a:t>
            </a:r>
            <a:r>
              <a:rPr sz="600" spc="-90" dirty="0">
                <a:solidFill>
                  <a:schemeClr val="bg1"/>
                </a:solidFill>
                <a:latin typeface="Arial Black"/>
                <a:cs typeface="Arial Black"/>
                <a:hlinkClick r:id="rId6"/>
              </a:rPr>
              <a:t> </a:t>
            </a:r>
            <a:r>
              <a:rPr sz="600" spc="-35" dirty="0">
                <a:solidFill>
                  <a:schemeClr val="bg1"/>
                </a:solidFill>
                <a:latin typeface="Arial Black"/>
                <a:cs typeface="Arial Black"/>
                <a:hlinkClick r:id="rId6"/>
              </a:rPr>
              <a:t>A</a:t>
            </a:r>
            <a:r>
              <a:rPr sz="600" spc="-80" dirty="0">
                <a:solidFill>
                  <a:schemeClr val="bg1"/>
                </a:solidFill>
                <a:latin typeface="Arial Black"/>
                <a:cs typeface="Arial Black"/>
                <a:hlinkClick r:id="rId6"/>
              </a:rPr>
              <a:t> </a:t>
            </a:r>
            <a:r>
              <a:rPr sz="600" spc="65" dirty="0">
                <a:solidFill>
                  <a:schemeClr val="bg1"/>
                </a:solidFill>
                <a:latin typeface="Arial Black"/>
                <a:cs typeface="Arial Black"/>
                <a:hlinkClick r:id="rId6"/>
              </a:rPr>
              <a:t>ccor</a:t>
            </a:r>
            <a:r>
              <a:rPr sz="600" spc="-30" dirty="0">
                <a:solidFill>
                  <a:schemeClr val="bg1"/>
                </a:solidFill>
                <a:latin typeface="Arial Black"/>
                <a:cs typeface="Arial Black"/>
                <a:hlinkClick r:id="rId6"/>
              </a:rPr>
              <a:t>.</a:t>
            </a:r>
            <a:r>
              <a:rPr sz="600" spc="-85" dirty="0">
                <a:solidFill>
                  <a:schemeClr val="bg1"/>
                </a:solidFill>
                <a:latin typeface="Arial Black"/>
                <a:cs typeface="Arial Black"/>
                <a:hlinkClick r:id="rId6"/>
              </a:rPr>
              <a:t> </a:t>
            </a:r>
            <a:endParaRPr sz="600" dirty="0">
              <a:solidFill>
                <a:schemeClr val="bg1"/>
              </a:solidFill>
              <a:latin typeface="Arial Black"/>
              <a:cs typeface="Arial Black"/>
            </a:endParaRPr>
          </a:p>
        </p:txBody>
      </p:sp>
      <p:sp>
        <p:nvSpPr>
          <p:cNvPr id="33" name="object 32"/>
          <p:cNvSpPr txBox="1"/>
          <p:nvPr/>
        </p:nvSpPr>
        <p:spPr>
          <a:xfrm>
            <a:off x="4786580" y="9610866"/>
            <a:ext cx="93980" cy="116839"/>
          </a:xfrm>
          <a:prstGeom prst="rect">
            <a:avLst/>
          </a:prstGeom>
        </p:spPr>
        <p:txBody>
          <a:bodyPr vert="horz" wrap="square" lIns="0" tIns="12700" rIns="0" bIns="0" rtlCol="0">
            <a:spAutoFit/>
          </a:bodyPr>
          <a:lstStyle/>
          <a:p>
            <a:pPr marL="12700">
              <a:lnSpc>
                <a:spcPct val="100000"/>
              </a:lnSpc>
              <a:spcBef>
                <a:spcPts val="100"/>
              </a:spcBef>
            </a:pPr>
            <a:r>
              <a:rPr sz="600" spc="-70" dirty="0">
                <a:latin typeface="Arial MT"/>
                <a:cs typeface="Arial MT"/>
              </a:rPr>
              <a:t>62</a:t>
            </a:r>
            <a:endParaRPr sz="600" dirty="0">
              <a:latin typeface="Arial MT"/>
              <a:cs typeface="Arial MT"/>
            </a:endParaRPr>
          </a:p>
        </p:txBody>
      </p:sp>
      <p:grpSp>
        <p:nvGrpSpPr>
          <p:cNvPr id="34" name="object 33"/>
          <p:cNvGrpSpPr/>
          <p:nvPr/>
        </p:nvGrpSpPr>
        <p:grpSpPr>
          <a:xfrm>
            <a:off x="4769529" y="9537700"/>
            <a:ext cx="2068195" cy="156210"/>
            <a:chOff x="4824031" y="9432004"/>
            <a:chExt cx="2068195" cy="156210"/>
          </a:xfrm>
        </p:grpSpPr>
        <p:pic>
          <p:nvPicPr>
            <p:cNvPr id="35" name="object 34"/>
            <p:cNvPicPr/>
            <p:nvPr/>
          </p:nvPicPr>
          <p:blipFill>
            <a:blip r:embed="rId7" cstate="print"/>
            <a:stretch>
              <a:fillRect/>
            </a:stretch>
          </p:blipFill>
          <p:spPr>
            <a:xfrm>
              <a:off x="5182586" y="9462894"/>
              <a:ext cx="83057" cy="94284"/>
            </a:xfrm>
            <a:prstGeom prst="rect">
              <a:avLst/>
            </a:prstGeom>
          </p:spPr>
        </p:pic>
        <p:sp>
          <p:nvSpPr>
            <p:cNvPr id="36" name="object 35"/>
            <p:cNvSpPr/>
            <p:nvPr/>
          </p:nvSpPr>
          <p:spPr>
            <a:xfrm>
              <a:off x="4824031" y="9472814"/>
              <a:ext cx="137160" cy="62230"/>
            </a:xfrm>
            <a:custGeom>
              <a:avLst/>
              <a:gdLst/>
              <a:ahLst/>
              <a:cxnLst/>
              <a:rect l="l" t="t" r="r" b="b"/>
              <a:pathLst>
                <a:path w="137160" h="62229">
                  <a:moveTo>
                    <a:pt x="135154" y="45986"/>
                  </a:moveTo>
                  <a:lnTo>
                    <a:pt x="129337" y="45986"/>
                  </a:lnTo>
                  <a:lnTo>
                    <a:pt x="128575" y="46291"/>
                  </a:lnTo>
                  <a:lnTo>
                    <a:pt x="128410" y="46456"/>
                  </a:lnTo>
                  <a:lnTo>
                    <a:pt x="128308" y="48298"/>
                  </a:lnTo>
                  <a:lnTo>
                    <a:pt x="128575" y="48564"/>
                  </a:lnTo>
                  <a:lnTo>
                    <a:pt x="128905" y="48717"/>
                  </a:lnTo>
                  <a:lnTo>
                    <a:pt x="129591" y="50317"/>
                  </a:lnTo>
                  <a:lnTo>
                    <a:pt x="129683" y="51384"/>
                  </a:lnTo>
                  <a:lnTo>
                    <a:pt x="129583" y="51892"/>
                  </a:lnTo>
                  <a:lnTo>
                    <a:pt x="128782" y="54152"/>
                  </a:lnTo>
                  <a:lnTo>
                    <a:pt x="128575" y="54635"/>
                  </a:lnTo>
                  <a:lnTo>
                    <a:pt x="128421" y="55270"/>
                  </a:lnTo>
                  <a:lnTo>
                    <a:pt x="128330" y="55918"/>
                  </a:lnTo>
                  <a:lnTo>
                    <a:pt x="128505" y="57035"/>
                  </a:lnTo>
                  <a:lnTo>
                    <a:pt x="128842" y="57784"/>
                  </a:lnTo>
                  <a:lnTo>
                    <a:pt x="128575" y="57886"/>
                  </a:lnTo>
                  <a:lnTo>
                    <a:pt x="128410" y="58051"/>
                  </a:lnTo>
                  <a:lnTo>
                    <a:pt x="128333" y="59931"/>
                  </a:lnTo>
                  <a:lnTo>
                    <a:pt x="128677" y="60667"/>
                  </a:lnTo>
                  <a:lnTo>
                    <a:pt x="129591" y="61226"/>
                  </a:lnTo>
                  <a:lnTo>
                    <a:pt x="130836" y="61518"/>
                  </a:lnTo>
                  <a:lnTo>
                    <a:pt x="132220" y="61696"/>
                  </a:lnTo>
                  <a:lnTo>
                    <a:pt x="133693" y="61518"/>
                  </a:lnTo>
                  <a:lnTo>
                    <a:pt x="134912" y="61226"/>
                  </a:lnTo>
                  <a:lnTo>
                    <a:pt x="135814" y="60667"/>
                  </a:lnTo>
                  <a:lnTo>
                    <a:pt x="135998" y="60223"/>
                  </a:lnTo>
                  <a:lnTo>
                    <a:pt x="136119" y="58051"/>
                  </a:lnTo>
                  <a:lnTo>
                    <a:pt x="135941" y="57886"/>
                  </a:lnTo>
                  <a:lnTo>
                    <a:pt x="135738" y="57784"/>
                  </a:lnTo>
                  <a:lnTo>
                    <a:pt x="135916" y="57505"/>
                  </a:lnTo>
                  <a:lnTo>
                    <a:pt x="136299" y="56286"/>
                  </a:lnTo>
                  <a:lnTo>
                    <a:pt x="136175" y="54698"/>
                  </a:lnTo>
                  <a:lnTo>
                    <a:pt x="135941" y="54152"/>
                  </a:lnTo>
                  <a:lnTo>
                    <a:pt x="135738" y="53809"/>
                  </a:lnTo>
                  <a:lnTo>
                    <a:pt x="135649" y="53606"/>
                  </a:lnTo>
                  <a:lnTo>
                    <a:pt x="135281" y="52920"/>
                  </a:lnTo>
                  <a:lnTo>
                    <a:pt x="134958" y="52476"/>
                  </a:lnTo>
                  <a:lnTo>
                    <a:pt x="134862" y="52260"/>
                  </a:lnTo>
                  <a:lnTo>
                    <a:pt x="134942" y="50672"/>
                  </a:lnTo>
                  <a:lnTo>
                    <a:pt x="135128" y="50203"/>
                  </a:lnTo>
                  <a:lnTo>
                    <a:pt x="135484" y="48818"/>
                  </a:lnTo>
                  <a:lnTo>
                    <a:pt x="135751" y="48679"/>
                  </a:lnTo>
                  <a:lnTo>
                    <a:pt x="136098" y="48463"/>
                  </a:lnTo>
                  <a:lnTo>
                    <a:pt x="136119" y="46456"/>
                  </a:lnTo>
                  <a:lnTo>
                    <a:pt x="135916" y="46278"/>
                  </a:lnTo>
                  <a:lnTo>
                    <a:pt x="135738" y="46189"/>
                  </a:lnTo>
                  <a:lnTo>
                    <a:pt x="135154" y="45986"/>
                  </a:lnTo>
                  <a:close/>
                </a:path>
                <a:path w="137160" h="62229">
                  <a:moveTo>
                    <a:pt x="6947" y="45631"/>
                  </a:moveTo>
                  <a:lnTo>
                    <a:pt x="1042" y="45631"/>
                  </a:lnTo>
                  <a:lnTo>
                    <a:pt x="610" y="45770"/>
                  </a:lnTo>
                  <a:lnTo>
                    <a:pt x="305" y="45961"/>
                  </a:lnTo>
                  <a:lnTo>
                    <a:pt x="140" y="48018"/>
                  </a:lnTo>
                  <a:lnTo>
                    <a:pt x="292" y="48183"/>
                  </a:lnTo>
                  <a:lnTo>
                    <a:pt x="590" y="48298"/>
                  </a:lnTo>
                  <a:lnTo>
                    <a:pt x="1172" y="49682"/>
                  </a:lnTo>
                  <a:lnTo>
                    <a:pt x="1296" y="49923"/>
                  </a:lnTo>
                  <a:lnTo>
                    <a:pt x="1346" y="51409"/>
                  </a:lnTo>
                  <a:lnTo>
                    <a:pt x="711" y="53060"/>
                  </a:lnTo>
                  <a:lnTo>
                    <a:pt x="121" y="54800"/>
                  </a:lnTo>
                  <a:lnTo>
                    <a:pt x="0" y="55651"/>
                  </a:lnTo>
                  <a:lnTo>
                    <a:pt x="125" y="56286"/>
                  </a:lnTo>
                  <a:lnTo>
                    <a:pt x="242" y="56718"/>
                  </a:lnTo>
                  <a:lnTo>
                    <a:pt x="597" y="57365"/>
                  </a:lnTo>
                  <a:lnTo>
                    <a:pt x="343" y="57505"/>
                  </a:lnTo>
                  <a:lnTo>
                    <a:pt x="140" y="57721"/>
                  </a:lnTo>
                  <a:lnTo>
                    <a:pt x="26" y="59524"/>
                  </a:lnTo>
                  <a:lnTo>
                    <a:pt x="394" y="60261"/>
                  </a:lnTo>
                  <a:lnTo>
                    <a:pt x="1296" y="60794"/>
                  </a:lnTo>
                  <a:lnTo>
                    <a:pt x="2566" y="61099"/>
                  </a:lnTo>
                  <a:lnTo>
                    <a:pt x="3950" y="61277"/>
                  </a:lnTo>
                  <a:lnTo>
                    <a:pt x="5410" y="61099"/>
                  </a:lnTo>
                  <a:lnTo>
                    <a:pt x="6630" y="60794"/>
                  </a:lnTo>
                  <a:lnTo>
                    <a:pt x="7582" y="60223"/>
                  </a:lnTo>
                  <a:lnTo>
                    <a:pt x="7866" y="59524"/>
                  </a:lnTo>
                  <a:lnTo>
                    <a:pt x="7887" y="57657"/>
                  </a:lnTo>
                  <a:lnTo>
                    <a:pt x="7534" y="57365"/>
                  </a:lnTo>
                  <a:lnTo>
                    <a:pt x="7633" y="57035"/>
                  </a:lnTo>
                  <a:lnTo>
                    <a:pt x="7984" y="55918"/>
                  </a:lnTo>
                  <a:lnTo>
                    <a:pt x="7925" y="54394"/>
                  </a:lnTo>
                  <a:lnTo>
                    <a:pt x="7702" y="53809"/>
                  </a:lnTo>
                  <a:lnTo>
                    <a:pt x="6957" y="52412"/>
                  </a:lnTo>
                  <a:lnTo>
                    <a:pt x="6634" y="51917"/>
                  </a:lnTo>
                  <a:lnTo>
                    <a:pt x="6701" y="50203"/>
                  </a:lnTo>
                  <a:lnTo>
                    <a:pt x="6820" y="49733"/>
                  </a:lnTo>
                  <a:lnTo>
                    <a:pt x="6935" y="49402"/>
                  </a:lnTo>
                  <a:lnTo>
                    <a:pt x="7036" y="48996"/>
                  </a:lnTo>
                  <a:lnTo>
                    <a:pt x="7163" y="48717"/>
                  </a:lnTo>
                  <a:lnTo>
                    <a:pt x="7201" y="48399"/>
                  </a:lnTo>
                  <a:lnTo>
                    <a:pt x="7633" y="48183"/>
                  </a:lnTo>
                  <a:lnTo>
                    <a:pt x="7862" y="48018"/>
                  </a:lnTo>
                  <a:lnTo>
                    <a:pt x="7737" y="45961"/>
                  </a:lnTo>
                  <a:lnTo>
                    <a:pt x="7455" y="45770"/>
                  </a:lnTo>
                  <a:lnTo>
                    <a:pt x="7100" y="45694"/>
                  </a:lnTo>
                  <a:lnTo>
                    <a:pt x="6947" y="45631"/>
                  </a:lnTo>
                  <a:close/>
                </a:path>
                <a:path w="137160" h="62229">
                  <a:moveTo>
                    <a:pt x="136386" y="44691"/>
                  </a:moveTo>
                  <a:lnTo>
                    <a:pt x="128524" y="44691"/>
                  </a:lnTo>
                  <a:lnTo>
                    <a:pt x="128524" y="45986"/>
                  </a:lnTo>
                  <a:lnTo>
                    <a:pt x="136386" y="45986"/>
                  </a:lnTo>
                  <a:lnTo>
                    <a:pt x="136386" y="44691"/>
                  </a:lnTo>
                  <a:close/>
                </a:path>
                <a:path w="137160" h="62229">
                  <a:moveTo>
                    <a:pt x="113411" y="5905"/>
                  </a:moveTo>
                  <a:lnTo>
                    <a:pt x="105348" y="6499"/>
                  </a:lnTo>
                  <a:lnTo>
                    <a:pt x="97520" y="9056"/>
                  </a:lnTo>
                  <a:lnTo>
                    <a:pt x="90821" y="13083"/>
                  </a:lnTo>
                  <a:lnTo>
                    <a:pt x="86246" y="18084"/>
                  </a:lnTo>
                  <a:lnTo>
                    <a:pt x="30379" y="18084"/>
                  </a:lnTo>
                  <a:lnTo>
                    <a:pt x="13742" y="23418"/>
                  </a:lnTo>
                  <a:lnTo>
                    <a:pt x="11113" y="24574"/>
                  </a:lnTo>
                  <a:lnTo>
                    <a:pt x="8319" y="25653"/>
                  </a:lnTo>
                  <a:lnTo>
                    <a:pt x="7950" y="25869"/>
                  </a:lnTo>
                  <a:lnTo>
                    <a:pt x="7455" y="26212"/>
                  </a:lnTo>
                  <a:lnTo>
                    <a:pt x="4699" y="26479"/>
                  </a:lnTo>
                  <a:lnTo>
                    <a:pt x="3010" y="27165"/>
                  </a:lnTo>
                  <a:lnTo>
                    <a:pt x="1956" y="28092"/>
                  </a:lnTo>
                  <a:lnTo>
                    <a:pt x="165" y="29590"/>
                  </a:lnTo>
                  <a:lnTo>
                    <a:pt x="203" y="45631"/>
                  </a:lnTo>
                  <a:lnTo>
                    <a:pt x="8116" y="45631"/>
                  </a:lnTo>
                  <a:lnTo>
                    <a:pt x="8166" y="44691"/>
                  </a:lnTo>
                  <a:lnTo>
                    <a:pt x="136386" y="44691"/>
                  </a:lnTo>
                  <a:lnTo>
                    <a:pt x="136540" y="9372"/>
                  </a:lnTo>
                  <a:lnTo>
                    <a:pt x="122847" y="9372"/>
                  </a:lnTo>
                  <a:lnTo>
                    <a:pt x="121374" y="8178"/>
                  </a:lnTo>
                  <a:lnTo>
                    <a:pt x="120003" y="7518"/>
                  </a:lnTo>
                  <a:lnTo>
                    <a:pt x="118555" y="6984"/>
                  </a:lnTo>
                  <a:lnTo>
                    <a:pt x="118237" y="6870"/>
                  </a:lnTo>
                  <a:lnTo>
                    <a:pt x="116789" y="6375"/>
                  </a:lnTo>
                  <a:lnTo>
                    <a:pt x="115240" y="6057"/>
                  </a:lnTo>
                  <a:lnTo>
                    <a:pt x="113411" y="5905"/>
                  </a:lnTo>
                  <a:close/>
                </a:path>
                <a:path w="137160" h="62229">
                  <a:moveTo>
                    <a:pt x="121920" y="44691"/>
                  </a:moveTo>
                  <a:lnTo>
                    <a:pt x="8166" y="44691"/>
                  </a:lnTo>
                  <a:lnTo>
                    <a:pt x="121920" y="44780"/>
                  </a:lnTo>
                  <a:close/>
                </a:path>
                <a:path w="137160" h="62229">
                  <a:moveTo>
                    <a:pt x="124359" y="0"/>
                  </a:moveTo>
                  <a:lnTo>
                    <a:pt x="123647" y="2031"/>
                  </a:lnTo>
                  <a:lnTo>
                    <a:pt x="123343" y="2539"/>
                  </a:lnTo>
                  <a:lnTo>
                    <a:pt x="123063" y="5892"/>
                  </a:lnTo>
                  <a:lnTo>
                    <a:pt x="122847" y="9372"/>
                  </a:lnTo>
                  <a:lnTo>
                    <a:pt x="136540" y="9372"/>
                  </a:lnTo>
                  <a:lnTo>
                    <a:pt x="136576" y="3009"/>
                  </a:lnTo>
                  <a:lnTo>
                    <a:pt x="134468" y="863"/>
                  </a:lnTo>
                  <a:lnTo>
                    <a:pt x="124359" y="0"/>
                  </a:lnTo>
                  <a:close/>
                </a:path>
              </a:pathLst>
            </a:custGeom>
            <a:solidFill>
              <a:srgbClr val="000000"/>
            </a:solidFill>
          </p:spPr>
          <p:txBody>
            <a:bodyPr wrap="square" lIns="0" tIns="0" rIns="0" bIns="0" rtlCol="0"/>
            <a:lstStyle/>
            <a:p>
              <a:endParaRPr>
                <a:solidFill>
                  <a:schemeClr val="bg1"/>
                </a:solidFill>
              </a:endParaRPr>
            </a:p>
          </p:txBody>
        </p:sp>
        <p:pic>
          <p:nvPicPr>
            <p:cNvPr id="37" name="object 36"/>
            <p:cNvPicPr/>
            <p:nvPr/>
          </p:nvPicPr>
          <p:blipFill>
            <a:blip r:embed="rId8" cstate="print"/>
            <a:stretch>
              <a:fillRect/>
            </a:stretch>
          </p:blipFill>
          <p:spPr>
            <a:xfrm>
              <a:off x="5031777" y="9467781"/>
              <a:ext cx="79483" cy="84518"/>
            </a:xfrm>
            <a:prstGeom prst="rect">
              <a:avLst/>
            </a:prstGeom>
          </p:spPr>
        </p:pic>
        <p:pic>
          <p:nvPicPr>
            <p:cNvPr id="38" name="object 37"/>
            <p:cNvPicPr/>
            <p:nvPr/>
          </p:nvPicPr>
          <p:blipFill>
            <a:blip r:embed="rId9" cstate="print"/>
            <a:stretch>
              <a:fillRect/>
            </a:stretch>
          </p:blipFill>
          <p:spPr>
            <a:xfrm>
              <a:off x="5899967" y="9456659"/>
              <a:ext cx="132638" cy="106765"/>
            </a:xfrm>
            <a:prstGeom prst="rect">
              <a:avLst/>
            </a:prstGeom>
          </p:spPr>
        </p:pic>
        <p:pic>
          <p:nvPicPr>
            <p:cNvPr id="39" name="object 38"/>
            <p:cNvPicPr/>
            <p:nvPr/>
          </p:nvPicPr>
          <p:blipFill>
            <a:blip r:embed="rId10" cstate="print"/>
            <a:stretch>
              <a:fillRect/>
            </a:stretch>
          </p:blipFill>
          <p:spPr>
            <a:xfrm>
              <a:off x="5508454" y="9464018"/>
              <a:ext cx="79667" cy="92024"/>
            </a:xfrm>
            <a:prstGeom prst="rect">
              <a:avLst/>
            </a:prstGeom>
          </p:spPr>
        </p:pic>
        <p:sp>
          <p:nvSpPr>
            <p:cNvPr id="40" name="object 39"/>
            <p:cNvSpPr/>
            <p:nvPr/>
          </p:nvSpPr>
          <p:spPr>
            <a:xfrm>
              <a:off x="5655576" y="9432010"/>
              <a:ext cx="176530" cy="156210"/>
            </a:xfrm>
            <a:custGeom>
              <a:avLst/>
              <a:gdLst/>
              <a:ahLst/>
              <a:cxnLst/>
              <a:rect l="l" t="t" r="r" b="b"/>
              <a:pathLst>
                <a:path w="176529" h="156209">
                  <a:moveTo>
                    <a:pt x="20916" y="43484"/>
                  </a:moveTo>
                  <a:lnTo>
                    <a:pt x="20447" y="33947"/>
                  </a:lnTo>
                  <a:lnTo>
                    <a:pt x="19418" y="21653"/>
                  </a:lnTo>
                  <a:lnTo>
                    <a:pt x="18376" y="11010"/>
                  </a:lnTo>
                  <a:lnTo>
                    <a:pt x="17907" y="6489"/>
                  </a:lnTo>
                  <a:lnTo>
                    <a:pt x="17449" y="6489"/>
                  </a:lnTo>
                  <a:lnTo>
                    <a:pt x="17449" y="44107"/>
                  </a:lnTo>
                  <a:lnTo>
                    <a:pt x="14554" y="44107"/>
                  </a:lnTo>
                  <a:lnTo>
                    <a:pt x="14389" y="40906"/>
                  </a:lnTo>
                  <a:lnTo>
                    <a:pt x="13144" y="6489"/>
                  </a:lnTo>
                  <a:lnTo>
                    <a:pt x="12573" y="6489"/>
                  </a:lnTo>
                  <a:lnTo>
                    <a:pt x="11988" y="32194"/>
                  </a:lnTo>
                  <a:lnTo>
                    <a:pt x="11899" y="44259"/>
                  </a:lnTo>
                  <a:lnTo>
                    <a:pt x="9004" y="44259"/>
                  </a:lnTo>
                  <a:lnTo>
                    <a:pt x="9017" y="44107"/>
                  </a:lnTo>
                  <a:lnTo>
                    <a:pt x="8928" y="32194"/>
                  </a:lnTo>
                  <a:lnTo>
                    <a:pt x="8331" y="6489"/>
                  </a:lnTo>
                  <a:lnTo>
                    <a:pt x="7759" y="6489"/>
                  </a:lnTo>
                  <a:lnTo>
                    <a:pt x="6527" y="40906"/>
                  </a:lnTo>
                  <a:lnTo>
                    <a:pt x="6350" y="44107"/>
                  </a:lnTo>
                  <a:lnTo>
                    <a:pt x="3454" y="44107"/>
                  </a:lnTo>
                  <a:lnTo>
                    <a:pt x="3454" y="6489"/>
                  </a:lnTo>
                  <a:lnTo>
                    <a:pt x="2997" y="6489"/>
                  </a:lnTo>
                  <a:lnTo>
                    <a:pt x="1270" y="22872"/>
                  </a:lnTo>
                  <a:lnTo>
                    <a:pt x="381" y="32194"/>
                  </a:lnTo>
                  <a:lnTo>
                    <a:pt x="50" y="37896"/>
                  </a:lnTo>
                  <a:lnTo>
                    <a:pt x="0" y="52311"/>
                  </a:lnTo>
                  <a:lnTo>
                    <a:pt x="3175" y="59093"/>
                  </a:lnTo>
                  <a:lnTo>
                    <a:pt x="8610" y="63677"/>
                  </a:lnTo>
                  <a:lnTo>
                    <a:pt x="8216" y="65189"/>
                  </a:lnTo>
                  <a:lnTo>
                    <a:pt x="7874" y="112915"/>
                  </a:lnTo>
                  <a:lnTo>
                    <a:pt x="1016" y="144246"/>
                  </a:lnTo>
                  <a:lnTo>
                    <a:pt x="1016" y="152209"/>
                  </a:lnTo>
                  <a:lnTo>
                    <a:pt x="3797" y="155956"/>
                  </a:lnTo>
                  <a:lnTo>
                    <a:pt x="17106" y="155956"/>
                  </a:lnTo>
                  <a:lnTo>
                    <a:pt x="19888" y="152209"/>
                  </a:lnTo>
                  <a:lnTo>
                    <a:pt x="19888" y="144246"/>
                  </a:lnTo>
                  <a:lnTo>
                    <a:pt x="17957" y="139230"/>
                  </a:lnTo>
                  <a:lnTo>
                    <a:pt x="15125" y="126809"/>
                  </a:lnTo>
                  <a:lnTo>
                    <a:pt x="13512" y="111696"/>
                  </a:lnTo>
                  <a:lnTo>
                    <a:pt x="12801" y="98920"/>
                  </a:lnTo>
                  <a:lnTo>
                    <a:pt x="12636" y="93535"/>
                  </a:lnTo>
                  <a:lnTo>
                    <a:pt x="12687" y="65189"/>
                  </a:lnTo>
                  <a:lnTo>
                    <a:pt x="12293" y="63677"/>
                  </a:lnTo>
                  <a:lnTo>
                    <a:pt x="15024" y="61391"/>
                  </a:lnTo>
                  <a:lnTo>
                    <a:pt x="17729" y="59093"/>
                  </a:lnTo>
                  <a:lnTo>
                    <a:pt x="20916" y="52311"/>
                  </a:lnTo>
                  <a:lnTo>
                    <a:pt x="20916" y="44259"/>
                  </a:lnTo>
                  <a:lnTo>
                    <a:pt x="20916" y="44107"/>
                  </a:lnTo>
                  <a:lnTo>
                    <a:pt x="20916" y="43484"/>
                  </a:lnTo>
                  <a:close/>
                </a:path>
                <a:path w="176529" h="156209">
                  <a:moveTo>
                    <a:pt x="55003" y="144348"/>
                  </a:moveTo>
                  <a:lnTo>
                    <a:pt x="53086" y="139280"/>
                  </a:lnTo>
                  <a:lnTo>
                    <a:pt x="50431" y="123355"/>
                  </a:lnTo>
                  <a:lnTo>
                    <a:pt x="49212" y="100406"/>
                  </a:lnTo>
                  <a:lnTo>
                    <a:pt x="48958" y="84404"/>
                  </a:lnTo>
                  <a:lnTo>
                    <a:pt x="48971" y="0"/>
                  </a:lnTo>
                  <a:lnTo>
                    <a:pt x="45669" y="0"/>
                  </a:lnTo>
                  <a:lnTo>
                    <a:pt x="39103" y="12636"/>
                  </a:lnTo>
                  <a:lnTo>
                    <a:pt x="35331" y="40411"/>
                  </a:lnTo>
                  <a:lnTo>
                    <a:pt x="33616" y="68199"/>
                  </a:lnTo>
                  <a:lnTo>
                    <a:pt x="33210" y="80835"/>
                  </a:lnTo>
                  <a:lnTo>
                    <a:pt x="40957" y="84404"/>
                  </a:lnTo>
                  <a:lnTo>
                    <a:pt x="40525" y="89750"/>
                  </a:lnTo>
                  <a:lnTo>
                    <a:pt x="41148" y="102857"/>
                  </a:lnTo>
                  <a:lnTo>
                    <a:pt x="41173" y="115214"/>
                  </a:lnTo>
                  <a:lnTo>
                    <a:pt x="41071" y="126149"/>
                  </a:lnTo>
                  <a:lnTo>
                    <a:pt x="37896" y="139319"/>
                  </a:lnTo>
                  <a:lnTo>
                    <a:pt x="36944" y="142138"/>
                  </a:lnTo>
                  <a:lnTo>
                    <a:pt x="36093" y="142989"/>
                  </a:lnTo>
                  <a:lnTo>
                    <a:pt x="36093" y="152704"/>
                  </a:lnTo>
                  <a:lnTo>
                    <a:pt x="38925" y="156070"/>
                  </a:lnTo>
                  <a:lnTo>
                    <a:pt x="52235" y="156070"/>
                  </a:lnTo>
                  <a:lnTo>
                    <a:pt x="55003" y="152336"/>
                  </a:lnTo>
                  <a:lnTo>
                    <a:pt x="55003" y="144348"/>
                  </a:lnTo>
                  <a:close/>
                </a:path>
                <a:path w="176529" h="156209">
                  <a:moveTo>
                    <a:pt x="142430" y="7302"/>
                  </a:moveTo>
                  <a:lnTo>
                    <a:pt x="142036" y="6908"/>
                  </a:lnTo>
                  <a:lnTo>
                    <a:pt x="141046" y="6908"/>
                  </a:lnTo>
                  <a:lnTo>
                    <a:pt x="140652" y="7302"/>
                  </a:lnTo>
                  <a:lnTo>
                    <a:pt x="140652" y="8318"/>
                  </a:lnTo>
                  <a:lnTo>
                    <a:pt x="141046" y="8699"/>
                  </a:lnTo>
                  <a:lnTo>
                    <a:pt x="141541" y="8699"/>
                  </a:lnTo>
                  <a:lnTo>
                    <a:pt x="142036" y="8699"/>
                  </a:lnTo>
                  <a:lnTo>
                    <a:pt x="142430" y="8318"/>
                  </a:lnTo>
                  <a:lnTo>
                    <a:pt x="142430" y="7302"/>
                  </a:lnTo>
                  <a:close/>
                </a:path>
                <a:path w="176529" h="156209">
                  <a:moveTo>
                    <a:pt x="145707" y="12738"/>
                  </a:moveTo>
                  <a:lnTo>
                    <a:pt x="145262" y="12242"/>
                  </a:lnTo>
                  <a:lnTo>
                    <a:pt x="144132" y="12242"/>
                  </a:lnTo>
                  <a:lnTo>
                    <a:pt x="143649" y="12738"/>
                  </a:lnTo>
                  <a:lnTo>
                    <a:pt x="143649" y="13843"/>
                  </a:lnTo>
                  <a:lnTo>
                    <a:pt x="144132" y="14325"/>
                  </a:lnTo>
                  <a:lnTo>
                    <a:pt x="144703" y="14325"/>
                  </a:lnTo>
                  <a:lnTo>
                    <a:pt x="145262" y="14325"/>
                  </a:lnTo>
                  <a:lnTo>
                    <a:pt x="145707" y="13843"/>
                  </a:lnTo>
                  <a:lnTo>
                    <a:pt x="145707" y="12738"/>
                  </a:lnTo>
                  <a:close/>
                </a:path>
                <a:path w="176529" h="156209">
                  <a:moveTo>
                    <a:pt x="146850" y="1663"/>
                  </a:moveTo>
                  <a:lnTo>
                    <a:pt x="146469" y="1282"/>
                  </a:lnTo>
                  <a:lnTo>
                    <a:pt x="145580" y="1282"/>
                  </a:lnTo>
                  <a:lnTo>
                    <a:pt x="145173" y="1663"/>
                  </a:lnTo>
                  <a:lnTo>
                    <a:pt x="145173" y="2565"/>
                  </a:lnTo>
                  <a:lnTo>
                    <a:pt x="145580" y="2946"/>
                  </a:lnTo>
                  <a:lnTo>
                    <a:pt x="146024" y="2946"/>
                  </a:lnTo>
                  <a:lnTo>
                    <a:pt x="146469" y="2946"/>
                  </a:lnTo>
                  <a:lnTo>
                    <a:pt x="146850" y="2565"/>
                  </a:lnTo>
                  <a:lnTo>
                    <a:pt x="146850" y="1663"/>
                  </a:lnTo>
                  <a:close/>
                </a:path>
                <a:path w="176529" h="156209">
                  <a:moveTo>
                    <a:pt x="149999" y="15252"/>
                  </a:moveTo>
                  <a:lnTo>
                    <a:pt x="149631" y="14884"/>
                  </a:lnTo>
                  <a:lnTo>
                    <a:pt x="148780" y="14884"/>
                  </a:lnTo>
                  <a:lnTo>
                    <a:pt x="148412" y="15252"/>
                  </a:lnTo>
                  <a:lnTo>
                    <a:pt x="148412" y="16116"/>
                  </a:lnTo>
                  <a:lnTo>
                    <a:pt x="148780" y="16471"/>
                  </a:lnTo>
                  <a:lnTo>
                    <a:pt x="149186" y="16471"/>
                  </a:lnTo>
                  <a:lnTo>
                    <a:pt x="149631" y="16471"/>
                  </a:lnTo>
                  <a:lnTo>
                    <a:pt x="149999" y="16116"/>
                  </a:lnTo>
                  <a:lnTo>
                    <a:pt x="149999" y="15252"/>
                  </a:lnTo>
                  <a:close/>
                </a:path>
                <a:path w="176529" h="156209">
                  <a:moveTo>
                    <a:pt x="150634" y="10833"/>
                  </a:moveTo>
                  <a:lnTo>
                    <a:pt x="150164" y="10363"/>
                  </a:lnTo>
                  <a:lnTo>
                    <a:pt x="148894" y="10363"/>
                  </a:lnTo>
                  <a:lnTo>
                    <a:pt x="148412" y="10833"/>
                  </a:lnTo>
                  <a:lnTo>
                    <a:pt x="148412" y="12077"/>
                  </a:lnTo>
                  <a:lnTo>
                    <a:pt x="148894" y="12573"/>
                  </a:lnTo>
                  <a:lnTo>
                    <a:pt x="149517" y="12573"/>
                  </a:lnTo>
                  <a:lnTo>
                    <a:pt x="150164" y="12573"/>
                  </a:lnTo>
                  <a:lnTo>
                    <a:pt x="150634" y="12077"/>
                  </a:lnTo>
                  <a:lnTo>
                    <a:pt x="150634" y="10833"/>
                  </a:lnTo>
                  <a:close/>
                </a:path>
                <a:path w="176529" h="156209">
                  <a:moveTo>
                    <a:pt x="154190" y="15214"/>
                  </a:moveTo>
                  <a:lnTo>
                    <a:pt x="153581" y="14554"/>
                  </a:lnTo>
                  <a:lnTo>
                    <a:pt x="152933" y="15214"/>
                  </a:lnTo>
                  <a:lnTo>
                    <a:pt x="153581" y="15836"/>
                  </a:lnTo>
                  <a:lnTo>
                    <a:pt x="154190" y="15214"/>
                  </a:lnTo>
                  <a:close/>
                </a:path>
                <a:path w="176529" h="156209">
                  <a:moveTo>
                    <a:pt x="157467" y="12179"/>
                  </a:moveTo>
                  <a:lnTo>
                    <a:pt x="157149" y="11861"/>
                  </a:lnTo>
                  <a:lnTo>
                    <a:pt x="156337" y="11861"/>
                  </a:lnTo>
                  <a:lnTo>
                    <a:pt x="156019" y="12179"/>
                  </a:lnTo>
                  <a:lnTo>
                    <a:pt x="156019" y="12979"/>
                  </a:lnTo>
                  <a:lnTo>
                    <a:pt x="156337" y="13296"/>
                  </a:lnTo>
                  <a:lnTo>
                    <a:pt x="156743" y="13296"/>
                  </a:lnTo>
                  <a:lnTo>
                    <a:pt x="157149" y="13296"/>
                  </a:lnTo>
                  <a:lnTo>
                    <a:pt x="157467" y="12979"/>
                  </a:lnTo>
                  <a:lnTo>
                    <a:pt x="157467" y="12179"/>
                  </a:lnTo>
                  <a:close/>
                </a:path>
                <a:path w="176529" h="156209">
                  <a:moveTo>
                    <a:pt x="158242" y="2641"/>
                  </a:moveTo>
                  <a:lnTo>
                    <a:pt x="157746" y="2133"/>
                  </a:lnTo>
                  <a:lnTo>
                    <a:pt x="156489" y="2133"/>
                  </a:lnTo>
                  <a:lnTo>
                    <a:pt x="156019" y="2641"/>
                  </a:lnTo>
                  <a:lnTo>
                    <a:pt x="156019" y="3873"/>
                  </a:lnTo>
                  <a:lnTo>
                    <a:pt x="156489" y="4381"/>
                  </a:lnTo>
                  <a:lnTo>
                    <a:pt x="157099" y="4381"/>
                  </a:lnTo>
                  <a:lnTo>
                    <a:pt x="157746" y="4381"/>
                  </a:lnTo>
                  <a:lnTo>
                    <a:pt x="158242" y="3873"/>
                  </a:lnTo>
                  <a:lnTo>
                    <a:pt x="158242" y="2641"/>
                  </a:lnTo>
                  <a:close/>
                </a:path>
                <a:path w="176529" h="156209">
                  <a:moveTo>
                    <a:pt x="159931" y="14325"/>
                  </a:moveTo>
                  <a:lnTo>
                    <a:pt x="159372" y="13779"/>
                  </a:lnTo>
                  <a:lnTo>
                    <a:pt x="158813" y="14325"/>
                  </a:lnTo>
                  <a:lnTo>
                    <a:pt x="159372" y="14871"/>
                  </a:lnTo>
                  <a:lnTo>
                    <a:pt x="159931" y="14325"/>
                  </a:lnTo>
                  <a:close/>
                </a:path>
                <a:path w="176529" h="156209">
                  <a:moveTo>
                    <a:pt x="160134" y="9715"/>
                  </a:moveTo>
                  <a:lnTo>
                    <a:pt x="159613" y="9207"/>
                  </a:lnTo>
                  <a:lnTo>
                    <a:pt x="158356" y="9207"/>
                  </a:lnTo>
                  <a:lnTo>
                    <a:pt x="157873" y="9715"/>
                  </a:lnTo>
                  <a:lnTo>
                    <a:pt x="157873" y="10363"/>
                  </a:lnTo>
                  <a:lnTo>
                    <a:pt x="157873" y="10960"/>
                  </a:lnTo>
                  <a:lnTo>
                    <a:pt x="158356" y="11480"/>
                  </a:lnTo>
                  <a:lnTo>
                    <a:pt x="159613" y="11480"/>
                  </a:lnTo>
                  <a:lnTo>
                    <a:pt x="160134" y="10960"/>
                  </a:lnTo>
                  <a:lnTo>
                    <a:pt x="160134" y="9715"/>
                  </a:lnTo>
                  <a:close/>
                </a:path>
                <a:path w="176529" h="156209">
                  <a:moveTo>
                    <a:pt x="162852" y="10350"/>
                  </a:moveTo>
                  <a:lnTo>
                    <a:pt x="162521" y="10020"/>
                  </a:lnTo>
                  <a:lnTo>
                    <a:pt x="161759" y="10020"/>
                  </a:lnTo>
                  <a:lnTo>
                    <a:pt x="161429" y="10350"/>
                  </a:lnTo>
                  <a:lnTo>
                    <a:pt x="161429" y="11125"/>
                  </a:lnTo>
                  <a:lnTo>
                    <a:pt x="161759" y="11468"/>
                  </a:lnTo>
                  <a:lnTo>
                    <a:pt x="162115" y="11468"/>
                  </a:lnTo>
                  <a:lnTo>
                    <a:pt x="162521" y="11468"/>
                  </a:lnTo>
                  <a:lnTo>
                    <a:pt x="162852" y="11125"/>
                  </a:lnTo>
                  <a:lnTo>
                    <a:pt x="162852" y="10350"/>
                  </a:lnTo>
                  <a:close/>
                </a:path>
                <a:path w="176529" h="156209">
                  <a:moveTo>
                    <a:pt x="163410" y="13881"/>
                  </a:moveTo>
                  <a:lnTo>
                    <a:pt x="163055" y="13525"/>
                  </a:lnTo>
                  <a:lnTo>
                    <a:pt x="162191" y="13525"/>
                  </a:lnTo>
                  <a:lnTo>
                    <a:pt x="161836" y="13881"/>
                  </a:lnTo>
                  <a:lnTo>
                    <a:pt x="161836" y="14325"/>
                  </a:lnTo>
                  <a:lnTo>
                    <a:pt x="161836" y="14757"/>
                  </a:lnTo>
                  <a:lnTo>
                    <a:pt x="162191" y="15113"/>
                  </a:lnTo>
                  <a:lnTo>
                    <a:pt x="163055" y="15113"/>
                  </a:lnTo>
                  <a:lnTo>
                    <a:pt x="163410" y="14757"/>
                  </a:lnTo>
                  <a:lnTo>
                    <a:pt x="163410" y="13881"/>
                  </a:lnTo>
                  <a:close/>
                </a:path>
                <a:path w="176529" h="156209">
                  <a:moveTo>
                    <a:pt x="167246" y="4356"/>
                  </a:moveTo>
                  <a:lnTo>
                    <a:pt x="166979" y="4038"/>
                  </a:lnTo>
                  <a:lnTo>
                    <a:pt x="166204" y="4038"/>
                  </a:lnTo>
                  <a:lnTo>
                    <a:pt x="165887" y="4356"/>
                  </a:lnTo>
                  <a:lnTo>
                    <a:pt x="165887" y="5143"/>
                  </a:lnTo>
                  <a:lnTo>
                    <a:pt x="166204" y="5461"/>
                  </a:lnTo>
                  <a:lnTo>
                    <a:pt x="166573" y="5461"/>
                  </a:lnTo>
                  <a:lnTo>
                    <a:pt x="166979" y="5461"/>
                  </a:lnTo>
                  <a:lnTo>
                    <a:pt x="167246" y="5143"/>
                  </a:lnTo>
                  <a:lnTo>
                    <a:pt x="167246" y="4356"/>
                  </a:lnTo>
                  <a:close/>
                </a:path>
                <a:path w="176529" h="156209">
                  <a:moveTo>
                    <a:pt x="169202" y="7391"/>
                  </a:moveTo>
                  <a:lnTo>
                    <a:pt x="168871" y="7061"/>
                  </a:lnTo>
                  <a:lnTo>
                    <a:pt x="168059" y="7061"/>
                  </a:lnTo>
                  <a:lnTo>
                    <a:pt x="167741" y="7391"/>
                  </a:lnTo>
                  <a:lnTo>
                    <a:pt x="167741" y="8204"/>
                  </a:lnTo>
                  <a:lnTo>
                    <a:pt x="168059" y="8534"/>
                  </a:lnTo>
                  <a:lnTo>
                    <a:pt x="168465" y="8534"/>
                  </a:lnTo>
                  <a:lnTo>
                    <a:pt x="168871" y="8534"/>
                  </a:lnTo>
                  <a:lnTo>
                    <a:pt x="169202" y="8204"/>
                  </a:lnTo>
                  <a:lnTo>
                    <a:pt x="169202" y="7391"/>
                  </a:lnTo>
                  <a:close/>
                </a:path>
                <a:path w="176529" h="156209">
                  <a:moveTo>
                    <a:pt x="171297" y="13360"/>
                  </a:moveTo>
                  <a:lnTo>
                    <a:pt x="170980" y="13017"/>
                  </a:lnTo>
                  <a:lnTo>
                    <a:pt x="170167" y="13017"/>
                  </a:lnTo>
                  <a:lnTo>
                    <a:pt x="169799" y="13360"/>
                  </a:lnTo>
                  <a:lnTo>
                    <a:pt x="169799" y="14173"/>
                  </a:lnTo>
                  <a:lnTo>
                    <a:pt x="170167" y="14516"/>
                  </a:lnTo>
                  <a:lnTo>
                    <a:pt x="170561" y="14516"/>
                  </a:lnTo>
                  <a:lnTo>
                    <a:pt x="170980" y="14516"/>
                  </a:lnTo>
                  <a:lnTo>
                    <a:pt x="171297" y="14173"/>
                  </a:lnTo>
                  <a:lnTo>
                    <a:pt x="171297" y="13360"/>
                  </a:lnTo>
                  <a:close/>
                </a:path>
                <a:path w="176529" h="156209">
                  <a:moveTo>
                    <a:pt x="176530" y="154190"/>
                  </a:moveTo>
                  <a:lnTo>
                    <a:pt x="175895" y="152857"/>
                  </a:lnTo>
                  <a:lnTo>
                    <a:pt x="172720" y="152044"/>
                  </a:lnTo>
                  <a:lnTo>
                    <a:pt x="171894" y="151930"/>
                  </a:lnTo>
                  <a:lnTo>
                    <a:pt x="170815" y="151777"/>
                  </a:lnTo>
                  <a:lnTo>
                    <a:pt x="165595" y="151930"/>
                  </a:lnTo>
                  <a:lnTo>
                    <a:pt x="160134" y="149072"/>
                  </a:lnTo>
                  <a:lnTo>
                    <a:pt x="157911" y="147154"/>
                  </a:lnTo>
                  <a:lnTo>
                    <a:pt x="157797" y="91071"/>
                  </a:lnTo>
                  <a:lnTo>
                    <a:pt x="159207" y="89662"/>
                  </a:lnTo>
                  <a:lnTo>
                    <a:pt x="168084" y="74523"/>
                  </a:lnTo>
                  <a:lnTo>
                    <a:pt x="170764" y="50380"/>
                  </a:lnTo>
                  <a:lnTo>
                    <a:pt x="170192" y="28003"/>
                  </a:lnTo>
                  <a:lnTo>
                    <a:pt x="169341" y="18148"/>
                  </a:lnTo>
                  <a:lnTo>
                    <a:pt x="168706" y="17767"/>
                  </a:lnTo>
                  <a:lnTo>
                    <a:pt x="166573" y="16497"/>
                  </a:lnTo>
                  <a:lnTo>
                    <a:pt x="166573" y="15811"/>
                  </a:lnTo>
                  <a:lnTo>
                    <a:pt x="166243" y="15506"/>
                  </a:lnTo>
                  <a:lnTo>
                    <a:pt x="165430" y="15506"/>
                  </a:lnTo>
                  <a:lnTo>
                    <a:pt x="165112" y="15811"/>
                  </a:lnTo>
                  <a:lnTo>
                    <a:pt x="165112" y="16484"/>
                  </a:lnTo>
                  <a:lnTo>
                    <a:pt x="157124" y="16941"/>
                  </a:lnTo>
                  <a:lnTo>
                    <a:pt x="157505" y="16586"/>
                  </a:lnTo>
                  <a:lnTo>
                    <a:pt x="157099" y="16205"/>
                  </a:lnTo>
                  <a:lnTo>
                    <a:pt x="156743" y="16586"/>
                  </a:lnTo>
                  <a:lnTo>
                    <a:pt x="157073" y="16954"/>
                  </a:lnTo>
                  <a:lnTo>
                    <a:pt x="152209" y="17221"/>
                  </a:lnTo>
                  <a:lnTo>
                    <a:pt x="144805" y="17767"/>
                  </a:lnTo>
                  <a:lnTo>
                    <a:pt x="145338" y="17246"/>
                  </a:lnTo>
                  <a:lnTo>
                    <a:pt x="145338" y="16878"/>
                  </a:lnTo>
                  <a:lnTo>
                    <a:pt x="145059" y="16586"/>
                  </a:lnTo>
                  <a:lnTo>
                    <a:pt x="144322" y="16586"/>
                  </a:lnTo>
                  <a:lnTo>
                    <a:pt x="144005" y="16878"/>
                  </a:lnTo>
                  <a:lnTo>
                    <a:pt x="144005" y="17246"/>
                  </a:lnTo>
                  <a:lnTo>
                    <a:pt x="144564" y="17805"/>
                  </a:lnTo>
                  <a:lnTo>
                    <a:pt x="142024" y="17995"/>
                  </a:lnTo>
                  <a:lnTo>
                    <a:pt x="140322" y="18148"/>
                  </a:lnTo>
                  <a:lnTo>
                    <a:pt x="139179" y="37858"/>
                  </a:lnTo>
                  <a:lnTo>
                    <a:pt x="139941" y="55918"/>
                  </a:lnTo>
                  <a:lnTo>
                    <a:pt x="151269" y="89331"/>
                  </a:lnTo>
                  <a:lnTo>
                    <a:pt x="151879" y="92837"/>
                  </a:lnTo>
                  <a:lnTo>
                    <a:pt x="152209" y="141897"/>
                  </a:lnTo>
                  <a:lnTo>
                    <a:pt x="152374" y="148424"/>
                  </a:lnTo>
                  <a:lnTo>
                    <a:pt x="150304" y="149364"/>
                  </a:lnTo>
                  <a:lnTo>
                    <a:pt x="148577" y="151142"/>
                  </a:lnTo>
                  <a:lnTo>
                    <a:pt x="139179" y="152234"/>
                  </a:lnTo>
                  <a:lnTo>
                    <a:pt x="128879" y="153035"/>
                  </a:lnTo>
                  <a:lnTo>
                    <a:pt x="138379" y="156070"/>
                  </a:lnTo>
                  <a:lnTo>
                    <a:pt x="170815" y="156070"/>
                  </a:lnTo>
                  <a:lnTo>
                    <a:pt x="176530" y="154190"/>
                  </a:lnTo>
                  <a:close/>
                </a:path>
              </a:pathLst>
            </a:custGeom>
            <a:solidFill>
              <a:srgbClr val="000000"/>
            </a:solidFill>
          </p:spPr>
          <p:txBody>
            <a:bodyPr wrap="square" lIns="0" tIns="0" rIns="0" bIns="0" rtlCol="0"/>
            <a:lstStyle/>
            <a:p>
              <a:endParaRPr>
                <a:solidFill>
                  <a:schemeClr val="bg1"/>
                </a:solidFill>
              </a:endParaRPr>
            </a:p>
          </p:txBody>
        </p:sp>
        <p:pic>
          <p:nvPicPr>
            <p:cNvPr id="41" name="object 40"/>
            <p:cNvPicPr/>
            <p:nvPr/>
          </p:nvPicPr>
          <p:blipFill>
            <a:blip r:embed="rId11" cstate="print"/>
            <a:stretch>
              <a:fillRect/>
            </a:stretch>
          </p:blipFill>
          <p:spPr>
            <a:xfrm>
              <a:off x="5331652" y="9449066"/>
              <a:ext cx="98204" cy="121947"/>
            </a:xfrm>
            <a:prstGeom prst="rect">
              <a:avLst/>
            </a:prstGeom>
          </p:spPr>
        </p:pic>
        <p:sp>
          <p:nvSpPr>
            <p:cNvPr id="42" name="object 41"/>
            <p:cNvSpPr/>
            <p:nvPr/>
          </p:nvSpPr>
          <p:spPr>
            <a:xfrm>
              <a:off x="6496773" y="9498253"/>
              <a:ext cx="127635" cy="58419"/>
            </a:xfrm>
            <a:custGeom>
              <a:avLst/>
              <a:gdLst/>
              <a:ahLst/>
              <a:cxnLst/>
              <a:rect l="l" t="t" r="r" b="b"/>
              <a:pathLst>
                <a:path w="127634" h="58420">
                  <a:moveTo>
                    <a:pt x="108305" y="914"/>
                  </a:moveTo>
                  <a:lnTo>
                    <a:pt x="99517" y="914"/>
                  </a:lnTo>
                  <a:lnTo>
                    <a:pt x="80352" y="57340"/>
                  </a:lnTo>
                  <a:lnTo>
                    <a:pt x="87884" y="57340"/>
                  </a:lnTo>
                  <a:lnTo>
                    <a:pt x="93738" y="39585"/>
                  </a:lnTo>
                  <a:lnTo>
                    <a:pt x="121509" y="39585"/>
                  </a:lnTo>
                  <a:lnTo>
                    <a:pt x="119566" y="33896"/>
                  </a:lnTo>
                  <a:lnTo>
                    <a:pt x="95250" y="33896"/>
                  </a:lnTo>
                  <a:lnTo>
                    <a:pt x="100774" y="17576"/>
                  </a:lnTo>
                  <a:lnTo>
                    <a:pt x="101910" y="13982"/>
                  </a:lnTo>
                  <a:lnTo>
                    <a:pt x="102800" y="10629"/>
                  </a:lnTo>
                  <a:lnTo>
                    <a:pt x="103632" y="7365"/>
                  </a:lnTo>
                  <a:lnTo>
                    <a:pt x="110508" y="7365"/>
                  </a:lnTo>
                  <a:lnTo>
                    <a:pt x="108305" y="914"/>
                  </a:lnTo>
                  <a:close/>
                </a:path>
                <a:path w="127634" h="58420">
                  <a:moveTo>
                    <a:pt x="121509" y="39585"/>
                  </a:moveTo>
                  <a:lnTo>
                    <a:pt x="113753" y="39585"/>
                  </a:lnTo>
                  <a:lnTo>
                    <a:pt x="119786" y="57340"/>
                  </a:lnTo>
                  <a:lnTo>
                    <a:pt x="127571" y="57340"/>
                  </a:lnTo>
                  <a:lnTo>
                    <a:pt x="121509" y="39585"/>
                  </a:lnTo>
                  <a:close/>
                </a:path>
                <a:path w="127634" h="58420">
                  <a:moveTo>
                    <a:pt x="110508" y="7365"/>
                  </a:moveTo>
                  <a:lnTo>
                    <a:pt x="103797" y="7365"/>
                  </a:lnTo>
                  <a:lnTo>
                    <a:pt x="104654" y="10706"/>
                  </a:lnTo>
                  <a:lnTo>
                    <a:pt x="105460" y="13982"/>
                  </a:lnTo>
                  <a:lnTo>
                    <a:pt x="106730" y="17665"/>
                  </a:lnTo>
                  <a:lnTo>
                    <a:pt x="112242" y="33896"/>
                  </a:lnTo>
                  <a:lnTo>
                    <a:pt x="119566" y="33896"/>
                  </a:lnTo>
                  <a:lnTo>
                    <a:pt x="110508" y="7365"/>
                  </a:lnTo>
                  <a:close/>
                </a:path>
                <a:path w="127634" h="58420">
                  <a:moveTo>
                    <a:pt x="65341" y="495"/>
                  </a:moveTo>
                  <a:lnTo>
                    <a:pt x="52273" y="495"/>
                  </a:lnTo>
                  <a:lnTo>
                    <a:pt x="47675" y="1003"/>
                  </a:lnTo>
                  <a:lnTo>
                    <a:pt x="44157" y="1587"/>
                  </a:lnTo>
                  <a:lnTo>
                    <a:pt x="44157" y="57340"/>
                  </a:lnTo>
                  <a:lnTo>
                    <a:pt x="51447" y="57340"/>
                  </a:lnTo>
                  <a:lnTo>
                    <a:pt x="51447" y="34734"/>
                  </a:lnTo>
                  <a:lnTo>
                    <a:pt x="65897" y="34734"/>
                  </a:lnTo>
                  <a:lnTo>
                    <a:pt x="70688" y="33134"/>
                  </a:lnTo>
                  <a:lnTo>
                    <a:pt x="74225" y="29375"/>
                  </a:lnTo>
                  <a:lnTo>
                    <a:pt x="55029" y="29375"/>
                  </a:lnTo>
                  <a:lnTo>
                    <a:pt x="53022" y="29209"/>
                  </a:lnTo>
                  <a:lnTo>
                    <a:pt x="51447" y="28790"/>
                  </a:lnTo>
                  <a:lnTo>
                    <a:pt x="51447" y="6857"/>
                  </a:lnTo>
                  <a:lnTo>
                    <a:pt x="52692" y="6527"/>
                  </a:lnTo>
                  <a:lnTo>
                    <a:pt x="55118" y="6273"/>
                  </a:lnTo>
                  <a:lnTo>
                    <a:pt x="75221" y="6273"/>
                  </a:lnTo>
                  <a:lnTo>
                    <a:pt x="73964" y="5181"/>
                  </a:lnTo>
                  <a:lnTo>
                    <a:pt x="70612" y="2171"/>
                  </a:lnTo>
                  <a:lnTo>
                    <a:pt x="65341" y="495"/>
                  </a:lnTo>
                  <a:close/>
                </a:path>
                <a:path w="127634" h="58420">
                  <a:moveTo>
                    <a:pt x="65897" y="34734"/>
                  </a:moveTo>
                  <a:lnTo>
                    <a:pt x="51447" y="34734"/>
                  </a:lnTo>
                  <a:lnTo>
                    <a:pt x="53111" y="35153"/>
                  </a:lnTo>
                  <a:lnTo>
                    <a:pt x="55118" y="35229"/>
                  </a:lnTo>
                  <a:lnTo>
                    <a:pt x="64414" y="35229"/>
                  </a:lnTo>
                  <a:lnTo>
                    <a:pt x="65897" y="34734"/>
                  </a:lnTo>
                  <a:close/>
                </a:path>
                <a:path w="127634" h="58420">
                  <a:moveTo>
                    <a:pt x="75221" y="6273"/>
                  </a:moveTo>
                  <a:lnTo>
                    <a:pt x="66344" y="6273"/>
                  </a:lnTo>
                  <a:lnTo>
                    <a:pt x="71615" y="9867"/>
                  </a:lnTo>
                  <a:lnTo>
                    <a:pt x="71615" y="25107"/>
                  </a:lnTo>
                  <a:lnTo>
                    <a:pt x="66255" y="29375"/>
                  </a:lnTo>
                  <a:lnTo>
                    <a:pt x="74225" y="29375"/>
                  </a:lnTo>
                  <a:lnTo>
                    <a:pt x="77393" y="26111"/>
                  </a:lnTo>
                  <a:lnTo>
                    <a:pt x="78892" y="22097"/>
                  </a:lnTo>
                  <a:lnTo>
                    <a:pt x="78892" y="11963"/>
                  </a:lnTo>
                  <a:lnTo>
                    <a:pt x="77063" y="7873"/>
                  </a:lnTo>
                  <a:lnTo>
                    <a:pt x="75221" y="6273"/>
                  </a:lnTo>
                  <a:close/>
                </a:path>
                <a:path w="127634" h="58420">
                  <a:moveTo>
                    <a:pt x="1841" y="48463"/>
                  </a:moveTo>
                  <a:lnTo>
                    <a:pt x="0" y="54571"/>
                  </a:lnTo>
                  <a:lnTo>
                    <a:pt x="3022" y="56578"/>
                  </a:lnTo>
                  <a:lnTo>
                    <a:pt x="8966" y="58254"/>
                  </a:lnTo>
                  <a:lnTo>
                    <a:pt x="14401" y="58254"/>
                  </a:lnTo>
                  <a:lnTo>
                    <a:pt x="23104" y="56930"/>
                  </a:lnTo>
                  <a:lnTo>
                    <a:pt x="29273" y="53362"/>
                  </a:lnTo>
                  <a:lnTo>
                    <a:pt x="30132" y="52146"/>
                  </a:lnTo>
                  <a:lnTo>
                    <a:pt x="9893" y="52146"/>
                  </a:lnTo>
                  <a:lnTo>
                    <a:pt x="5105" y="50469"/>
                  </a:lnTo>
                  <a:lnTo>
                    <a:pt x="1841" y="48463"/>
                  </a:lnTo>
                  <a:close/>
                </a:path>
                <a:path w="127634" h="58420">
                  <a:moveTo>
                    <a:pt x="25196" y="0"/>
                  </a:moveTo>
                  <a:lnTo>
                    <a:pt x="8458" y="0"/>
                  </a:lnTo>
                  <a:lnTo>
                    <a:pt x="1168" y="6527"/>
                  </a:lnTo>
                  <a:lnTo>
                    <a:pt x="1168" y="23266"/>
                  </a:lnTo>
                  <a:lnTo>
                    <a:pt x="6870" y="28041"/>
                  </a:lnTo>
                  <a:lnTo>
                    <a:pt x="16078" y="31305"/>
                  </a:lnTo>
                  <a:lnTo>
                    <a:pt x="23685" y="34226"/>
                  </a:lnTo>
                  <a:lnTo>
                    <a:pt x="26708" y="37249"/>
                  </a:lnTo>
                  <a:lnTo>
                    <a:pt x="26708" y="48209"/>
                  </a:lnTo>
                  <a:lnTo>
                    <a:pt x="22351" y="52146"/>
                  </a:lnTo>
                  <a:lnTo>
                    <a:pt x="30132" y="52146"/>
                  </a:lnTo>
                  <a:lnTo>
                    <a:pt x="32946" y="48160"/>
                  </a:lnTo>
                  <a:lnTo>
                    <a:pt x="34162" y="41935"/>
                  </a:lnTo>
                  <a:lnTo>
                    <a:pt x="34162" y="33654"/>
                  </a:lnTo>
                  <a:lnTo>
                    <a:pt x="29311" y="29044"/>
                  </a:lnTo>
                  <a:lnTo>
                    <a:pt x="11976" y="22339"/>
                  </a:lnTo>
                  <a:lnTo>
                    <a:pt x="8547" y="19748"/>
                  </a:lnTo>
                  <a:lnTo>
                    <a:pt x="8547" y="10629"/>
                  </a:lnTo>
                  <a:lnTo>
                    <a:pt x="11468" y="6019"/>
                  </a:lnTo>
                  <a:lnTo>
                    <a:pt x="30787" y="6019"/>
                  </a:lnTo>
                  <a:lnTo>
                    <a:pt x="31889" y="2755"/>
                  </a:lnTo>
                  <a:lnTo>
                    <a:pt x="29387" y="1333"/>
                  </a:lnTo>
                  <a:lnTo>
                    <a:pt x="25196" y="0"/>
                  </a:lnTo>
                  <a:close/>
                </a:path>
                <a:path w="127634" h="58420">
                  <a:moveTo>
                    <a:pt x="30787" y="6019"/>
                  </a:moveTo>
                  <a:lnTo>
                    <a:pt x="24282" y="6019"/>
                  </a:lnTo>
                  <a:lnTo>
                    <a:pt x="28041" y="7696"/>
                  </a:lnTo>
                  <a:lnTo>
                    <a:pt x="29883" y="8699"/>
                  </a:lnTo>
                  <a:lnTo>
                    <a:pt x="30787" y="6019"/>
                  </a:lnTo>
                  <a:close/>
                </a:path>
              </a:pathLst>
            </a:custGeom>
            <a:solidFill>
              <a:srgbClr val="000000"/>
            </a:solidFill>
          </p:spPr>
          <p:txBody>
            <a:bodyPr wrap="square" lIns="0" tIns="0" rIns="0" bIns="0" rtlCol="0"/>
            <a:lstStyle/>
            <a:p>
              <a:endParaRPr>
                <a:solidFill>
                  <a:schemeClr val="bg1"/>
                </a:solidFill>
              </a:endParaRPr>
            </a:p>
          </p:txBody>
        </p:sp>
        <p:pic>
          <p:nvPicPr>
            <p:cNvPr id="43" name="object 42"/>
            <p:cNvPicPr/>
            <p:nvPr/>
          </p:nvPicPr>
          <p:blipFill>
            <a:blip r:embed="rId12" cstate="print"/>
            <a:stretch>
              <a:fillRect/>
            </a:stretch>
          </p:blipFill>
          <p:spPr>
            <a:xfrm>
              <a:off x="6099621" y="9466126"/>
              <a:ext cx="329610" cy="97307"/>
            </a:xfrm>
            <a:prstGeom prst="rect">
              <a:avLst/>
            </a:prstGeom>
          </p:spPr>
        </p:pic>
        <p:pic>
          <p:nvPicPr>
            <p:cNvPr id="44" name="object 43"/>
            <p:cNvPicPr/>
            <p:nvPr/>
          </p:nvPicPr>
          <p:blipFill>
            <a:blip r:embed="rId13" cstate="print"/>
            <a:stretch>
              <a:fillRect/>
            </a:stretch>
          </p:blipFill>
          <p:spPr>
            <a:xfrm>
              <a:off x="6691883" y="9458075"/>
              <a:ext cx="200037" cy="114198"/>
            </a:xfrm>
            <a:prstGeom prst="rect">
              <a:avLst/>
            </a:prstGeom>
          </p:spPr>
        </p:pic>
      </p:grpSp>
      <p:graphicFrame>
        <p:nvGraphicFramePr>
          <p:cNvPr id="45" name="object 44"/>
          <p:cNvGraphicFramePr>
            <a:graphicFrameLocks noGrp="1"/>
          </p:cNvGraphicFramePr>
          <p:nvPr>
            <p:extLst>
              <p:ext uri="{D42A27DB-BD31-4B8C-83A1-F6EECF244321}">
                <p14:modId xmlns:p14="http://schemas.microsoft.com/office/powerpoint/2010/main" val="582465104"/>
              </p:ext>
            </p:extLst>
          </p:nvPr>
        </p:nvGraphicFramePr>
        <p:xfrm>
          <a:off x="305497" y="9185370"/>
          <a:ext cx="4049393" cy="590624"/>
        </p:xfrm>
        <a:graphic>
          <a:graphicData uri="http://schemas.openxmlformats.org/drawingml/2006/table">
            <a:tbl>
              <a:tblPr firstRow="1" bandRow="1">
                <a:tableStyleId>{793D81CF-94F2-401A-BA57-92F5A7B2D0C5}</a:tableStyleId>
              </a:tblPr>
              <a:tblGrid>
                <a:gridCol w="605790">
                  <a:extLst>
                    <a:ext uri="{9D8B030D-6E8A-4147-A177-3AD203B41FA5}">
                      <a16:colId xmlns:a16="http://schemas.microsoft.com/office/drawing/2014/main" val="20000"/>
                    </a:ext>
                  </a:extLst>
                </a:gridCol>
                <a:gridCol w="556895">
                  <a:extLst>
                    <a:ext uri="{9D8B030D-6E8A-4147-A177-3AD203B41FA5}">
                      <a16:colId xmlns:a16="http://schemas.microsoft.com/office/drawing/2014/main" val="20001"/>
                    </a:ext>
                  </a:extLst>
                </a:gridCol>
                <a:gridCol w="566419">
                  <a:extLst>
                    <a:ext uri="{9D8B030D-6E8A-4147-A177-3AD203B41FA5}">
                      <a16:colId xmlns:a16="http://schemas.microsoft.com/office/drawing/2014/main" val="20002"/>
                    </a:ext>
                  </a:extLst>
                </a:gridCol>
                <a:gridCol w="504825">
                  <a:extLst>
                    <a:ext uri="{9D8B030D-6E8A-4147-A177-3AD203B41FA5}">
                      <a16:colId xmlns:a16="http://schemas.microsoft.com/office/drawing/2014/main" val="20003"/>
                    </a:ext>
                  </a:extLst>
                </a:gridCol>
                <a:gridCol w="523875">
                  <a:extLst>
                    <a:ext uri="{9D8B030D-6E8A-4147-A177-3AD203B41FA5}">
                      <a16:colId xmlns:a16="http://schemas.microsoft.com/office/drawing/2014/main" val="20004"/>
                    </a:ext>
                  </a:extLst>
                </a:gridCol>
                <a:gridCol w="614044">
                  <a:extLst>
                    <a:ext uri="{9D8B030D-6E8A-4147-A177-3AD203B41FA5}">
                      <a16:colId xmlns:a16="http://schemas.microsoft.com/office/drawing/2014/main" val="20005"/>
                    </a:ext>
                  </a:extLst>
                </a:gridCol>
                <a:gridCol w="677545">
                  <a:extLst>
                    <a:ext uri="{9D8B030D-6E8A-4147-A177-3AD203B41FA5}">
                      <a16:colId xmlns:a16="http://schemas.microsoft.com/office/drawing/2014/main" val="20006"/>
                    </a:ext>
                  </a:extLst>
                </a:gridCol>
              </a:tblGrid>
              <a:tr h="114300">
                <a:tc>
                  <a:txBody>
                    <a:bodyPr/>
                    <a:lstStyle/>
                    <a:p>
                      <a:pPr>
                        <a:lnSpc>
                          <a:spcPct val="100000"/>
                        </a:lnSpc>
                      </a:pPr>
                      <a:endParaRPr sz="600" dirty="0">
                        <a:solidFill>
                          <a:schemeClr val="bg1"/>
                        </a:solidFill>
                        <a:latin typeface="Times New Roman"/>
                        <a:cs typeface="Times New Roman"/>
                      </a:endParaRPr>
                    </a:p>
                  </a:txBody>
                  <a:tcPr marL="0" marR="0" marT="0" marB="0">
                    <a:lnL w="6350" cap="flat" cmpd="sng" algn="ctr">
                      <a:solidFill>
                        <a:schemeClr val="bg1"/>
                      </a:solidFill>
                      <a:prstDash val="solid"/>
                      <a:round/>
                      <a:headEnd type="none" w="med" len="med"/>
                      <a:tailEnd type="none" w="med" len="med"/>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1F20"/>
                    </a:solidFill>
                  </a:tcPr>
                </a:tc>
                <a:tc>
                  <a:txBody>
                    <a:bodyPr/>
                    <a:lstStyle/>
                    <a:p>
                      <a:pPr marL="31115" algn="ctr">
                        <a:lnSpc>
                          <a:spcPts val="750"/>
                        </a:lnSpc>
                        <a:spcBef>
                          <a:spcPts val="50"/>
                        </a:spcBef>
                      </a:pPr>
                      <a:r>
                        <a:rPr sz="650" spc="-55" dirty="0"/>
                        <a:t>SURFACE</a:t>
                      </a:r>
                      <a:endParaRPr sz="650">
                        <a:solidFill>
                          <a:schemeClr val="bg1"/>
                        </a:solidFill>
                        <a:latin typeface="Trebuchet MS"/>
                        <a:cs typeface="Trebuchet MS"/>
                      </a:endParaRPr>
                    </a:p>
                  </a:txBody>
                  <a:tcPr marL="0" marR="0" marT="6350" marB="0">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1F20"/>
                    </a:solidFill>
                  </a:tcPr>
                </a:tc>
                <a:tc>
                  <a:txBody>
                    <a:bodyPr/>
                    <a:lstStyle/>
                    <a:p>
                      <a:pPr marR="3810" algn="ctr">
                        <a:lnSpc>
                          <a:spcPts val="750"/>
                        </a:lnSpc>
                        <a:spcBef>
                          <a:spcPts val="50"/>
                        </a:spcBef>
                      </a:pPr>
                      <a:r>
                        <a:rPr sz="650" spc="-45" dirty="0"/>
                        <a:t>HAUTEUR</a:t>
                      </a:r>
                      <a:endParaRPr sz="650">
                        <a:solidFill>
                          <a:schemeClr val="bg1"/>
                        </a:solidFill>
                        <a:latin typeface="Trebuchet MS"/>
                        <a:cs typeface="Trebuchet MS"/>
                      </a:endParaRPr>
                    </a:p>
                  </a:txBody>
                  <a:tcPr marL="0" marR="0" marT="6350" marB="0">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1F20"/>
                    </a:solidFill>
                  </a:tcPr>
                </a:tc>
                <a:tc>
                  <a:txBody>
                    <a:bodyPr/>
                    <a:lstStyle/>
                    <a:p>
                      <a:pPr algn="ctr">
                        <a:lnSpc>
                          <a:spcPts val="750"/>
                        </a:lnSpc>
                        <a:spcBef>
                          <a:spcPts val="50"/>
                        </a:spcBef>
                      </a:pPr>
                      <a:r>
                        <a:rPr sz="650" spc="-35" dirty="0"/>
                        <a:t>CLASSE</a:t>
                      </a:r>
                      <a:endParaRPr sz="650">
                        <a:solidFill>
                          <a:schemeClr val="bg1"/>
                        </a:solidFill>
                        <a:latin typeface="Trebuchet MS"/>
                        <a:cs typeface="Trebuchet MS"/>
                      </a:endParaRPr>
                    </a:p>
                  </a:txBody>
                  <a:tcPr marL="0" marR="0" marT="6350" marB="0">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1F20"/>
                    </a:solidFill>
                  </a:tcPr>
                </a:tc>
                <a:tc>
                  <a:txBody>
                    <a:bodyPr/>
                    <a:lstStyle/>
                    <a:p>
                      <a:pPr marL="47625" algn="ctr">
                        <a:lnSpc>
                          <a:spcPts val="750"/>
                        </a:lnSpc>
                        <a:spcBef>
                          <a:spcPts val="50"/>
                        </a:spcBef>
                      </a:pPr>
                      <a:r>
                        <a:rPr sz="650" spc="-45" dirty="0"/>
                        <a:t>THÉÂTRE</a:t>
                      </a:r>
                      <a:endParaRPr sz="650">
                        <a:solidFill>
                          <a:schemeClr val="bg1"/>
                        </a:solidFill>
                        <a:latin typeface="Trebuchet MS"/>
                        <a:cs typeface="Trebuchet MS"/>
                      </a:endParaRPr>
                    </a:p>
                  </a:txBody>
                  <a:tcPr marL="0" marR="0" marT="6350" marB="0">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1F20"/>
                    </a:solidFill>
                  </a:tcPr>
                </a:tc>
                <a:tc>
                  <a:txBody>
                    <a:bodyPr/>
                    <a:lstStyle/>
                    <a:p>
                      <a:pPr marR="2540" algn="ctr">
                        <a:lnSpc>
                          <a:spcPts val="750"/>
                        </a:lnSpc>
                        <a:spcBef>
                          <a:spcPts val="50"/>
                        </a:spcBef>
                      </a:pPr>
                      <a:r>
                        <a:rPr sz="650" spc="-45" dirty="0"/>
                        <a:t>BOARDROOM</a:t>
                      </a:r>
                      <a:endParaRPr sz="650">
                        <a:solidFill>
                          <a:schemeClr val="bg1"/>
                        </a:solidFill>
                        <a:latin typeface="Trebuchet MS"/>
                        <a:cs typeface="Trebuchet MS"/>
                      </a:endParaRPr>
                    </a:p>
                  </a:txBody>
                  <a:tcPr marL="0" marR="0" marT="6350" marB="0">
                    <a:lnL>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1F20"/>
                    </a:solidFill>
                  </a:tcPr>
                </a:tc>
                <a:tc>
                  <a:txBody>
                    <a:bodyPr/>
                    <a:lstStyle/>
                    <a:p>
                      <a:pPr marR="212725" algn="ctr">
                        <a:lnSpc>
                          <a:spcPts val="750"/>
                        </a:lnSpc>
                        <a:spcBef>
                          <a:spcPts val="50"/>
                        </a:spcBef>
                      </a:pPr>
                      <a:r>
                        <a:rPr sz="650" spc="-25" dirty="0"/>
                        <a:t>S</a:t>
                      </a:r>
                      <a:r>
                        <a:rPr sz="650" spc="-15" dirty="0"/>
                        <a:t>ALL</a:t>
                      </a:r>
                      <a:r>
                        <a:rPr sz="650" dirty="0"/>
                        <a:t>E</a:t>
                      </a:r>
                      <a:r>
                        <a:rPr sz="650" spc="-95" dirty="0"/>
                        <a:t> </a:t>
                      </a:r>
                      <a:r>
                        <a:rPr sz="650" dirty="0"/>
                        <a:t>U</a:t>
                      </a:r>
                      <a:endParaRPr sz="650" dirty="0">
                        <a:solidFill>
                          <a:schemeClr val="bg1"/>
                        </a:solidFill>
                        <a:latin typeface="Trebuchet MS"/>
                        <a:cs typeface="Trebuchet MS"/>
                      </a:endParaRPr>
                    </a:p>
                  </a:txBody>
                  <a:tcPr marL="0" marR="0" marT="6350" marB="0">
                    <a:lnL>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1F20"/>
                    </a:solidFill>
                  </a:tcPr>
                </a:tc>
                <a:extLst>
                  <a:ext uri="{0D108BD9-81ED-4DB2-BD59-A6C34878D82A}">
                    <a16:rowId xmlns:a16="http://schemas.microsoft.com/office/drawing/2014/main" val="10000"/>
                  </a:ext>
                </a:extLst>
              </a:tr>
              <a:tr h="179924">
                <a:tc>
                  <a:txBody>
                    <a:bodyPr/>
                    <a:lstStyle/>
                    <a:p>
                      <a:pPr algn="ctr">
                        <a:lnSpc>
                          <a:spcPct val="100000"/>
                        </a:lnSpc>
                        <a:spcBef>
                          <a:spcPts val="350"/>
                        </a:spcBef>
                      </a:pPr>
                      <a:r>
                        <a:rPr lang="fr-FR" sz="700" spc="-25" dirty="0">
                          <a:solidFill>
                            <a:schemeClr val="bg1"/>
                          </a:solidFill>
                        </a:rPr>
                        <a:t>SALLE</a:t>
                      </a:r>
                      <a:r>
                        <a:rPr lang="fr-FR" sz="700" spc="-25" baseline="0" dirty="0">
                          <a:solidFill>
                            <a:schemeClr val="bg1"/>
                          </a:solidFill>
                        </a:rPr>
                        <a:t> 1</a:t>
                      </a:r>
                      <a:endParaRPr sz="700" dirty="0">
                        <a:solidFill>
                          <a:schemeClr val="bg1"/>
                        </a:solidFill>
                        <a:latin typeface="Trebuchet MS"/>
                        <a:cs typeface="Trebuchet MS"/>
                      </a:endParaRPr>
                    </a:p>
                  </a:txBody>
                  <a:tcPr marL="0" marR="0" marT="44450" marB="0">
                    <a:lnL w="6350" cap="flat" cmpd="sng" algn="ctr">
                      <a:solidFill>
                        <a:schemeClr val="bg1"/>
                      </a:solidFill>
                      <a:prstDash val="solid"/>
                      <a:round/>
                      <a:headEnd type="none" w="med" len="med"/>
                      <a:tailEnd type="none" w="med" len="med"/>
                    </a:lnL>
                    <a:lnR>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31F20"/>
                    </a:solidFill>
                  </a:tcPr>
                </a:tc>
                <a:tc>
                  <a:txBody>
                    <a:bodyPr/>
                    <a:lstStyle/>
                    <a:p>
                      <a:pPr marL="32384" algn="ctr">
                        <a:lnSpc>
                          <a:spcPct val="100000"/>
                        </a:lnSpc>
                        <a:spcBef>
                          <a:spcPts val="250"/>
                        </a:spcBef>
                      </a:pPr>
                      <a:r>
                        <a:rPr lang="fr-FR" sz="800" spc="-50" dirty="0">
                          <a:solidFill>
                            <a:schemeClr val="bg1"/>
                          </a:solidFill>
                        </a:rPr>
                        <a:t>21</a:t>
                      </a:r>
                      <a:r>
                        <a:rPr sz="800" spc="-50" dirty="0">
                          <a:solidFill>
                            <a:schemeClr val="bg1"/>
                          </a:solidFill>
                        </a:rPr>
                        <a:t> </a:t>
                      </a:r>
                      <a:r>
                        <a:rPr sz="700" spc="-15" dirty="0">
                          <a:solidFill>
                            <a:schemeClr val="bg1"/>
                          </a:solidFill>
                        </a:rPr>
                        <a:t>m</a:t>
                      </a:r>
                      <a:r>
                        <a:rPr sz="600" baseline="27777" dirty="0">
                          <a:solidFill>
                            <a:schemeClr val="bg1"/>
                          </a:solidFill>
                        </a:rPr>
                        <a:t>2</a:t>
                      </a:r>
                      <a:endParaRPr sz="600" baseline="27777" dirty="0">
                        <a:solidFill>
                          <a:schemeClr val="bg1"/>
                        </a:solidFill>
                        <a:latin typeface="Arial MT"/>
                        <a:cs typeface="Arial MT"/>
                      </a:endParaRPr>
                    </a:p>
                  </a:txBody>
                  <a:tcPr marL="0" marR="0" marT="31750" marB="0">
                    <a:lnL>
                      <a:noFill/>
                    </a:lnL>
                    <a:lnR>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F4749"/>
                    </a:solidFill>
                  </a:tcPr>
                </a:tc>
                <a:tc>
                  <a:txBody>
                    <a:bodyPr/>
                    <a:lstStyle/>
                    <a:p>
                      <a:pPr marR="3810" algn="ctr">
                        <a:lnSpc>
                          <a:spcPct val="100000"/>
                        </a:lnSpc>
                        <a:spcBef>
                          <a:spcPts val="250"/>
                        </a:spcBef>
                      </a:pPr>
                      <a:r>
                        <a:rPr sz="800" dirty="0">
                          <a:solidFill>
                            <a:schemeClr val="bg1"/>
                          </a:solidFill>
                        </a:rPr>
                        <a:t>3</a:t>
                      </a:r>
                      <a:r>
                        <a:rPr sz="800" spc="-50" dirty="0">
                          <a:solidFill>
                            <a:schemeClr val="bg1"/>
                          </a:solidFill>
                        </a:rPr>
                        <a:t> </a:t>
                      </a:r>
                      <a:r>
                        <a:rPr sz="800" dirty="0">
                          <a:solidFill>
                            <a:schemeClr val="bg1"/>
                          </a:solidFill>
                        </a:rPr>
                        <a:t>m</a:t>
                      </a:r>
                      <a:endParaRPr sz="800">
                        <a:solidFill>
                          <a:schemeClr val="bg1"/>
                        </a:solidFill>
                        <a:latin typeface="Arial MT"/>
                        <a:cs typeface="Arial MT"/>
                      </a:endParaRPr>
                    </a:p>
                  </a:txBody>
                  <a:tcPr marL="0" marR="0" marT="31750" marB="0">
                    <a:lnL>
                      <a:noFill/>
                    </a:lnL>
                    <a:lnR>
                      <a:noFill/>
                    </a:lnR>
                    <a:lnT w="635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F4749"/>
                    </a:solidFill>
                  </a:tcPr>
                </a:tc>
                <a:tc>
                  <a:txBody>
                    <a:bodyPr/>
                    <a:lstStyle/>
                    <a:p>
                      <a:pPr algn="ctr">
                        <a:lnSpc>
                          <a:spcPct val="100000"/>
                        </a:lnSpc>
                        <a:spcBef>
                          <a:spcPts val="250"/>
                        </a:spcBef>
                      </a:pPr>
                      <a:r>
                        <a:rPr lang="fr-FR" sz="800" spc="-140" dirty="0">
                          <a:solidFill>
                            <a:schemeClr val="bg1"/>
                          </a:solidFill>
                        </a:rPr>
                        <a:t>6</a:t>
                      </a:r>
                      <a:endParaRPr sz="800" dirty="0">
                        <a:solidFill>
                          <a:schemeClr val="bg1"/>
                        </a:solidFill>
                        <a:latin typeface="Arial MT"/>
                        <a:cs typeface="Arial MT"/>
                      </a:endParaRPr>
                    </a:p>
                  </a:txBody>
                  <a:tcPr marL="0" marR="0" marT="31750" marB="0">
                    <a:lnL>
                      <a:noFill/>
                    </a:lnL>
                    <a:lnR>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F4749"/>
                    </a:solidFill>
                  </a:tcPr>
                </a:tc>
                <a:tc>
                  <a:txBody>
                    <a:bodyPr/>
                    <a:lstStyle/>
                    <a:p>
                      <a:pPr marL="46990" algn="ctr">
                        <a:lnSpc>
                          <a:spcPct val="100000"/>
                        </a:lnSpc>
                        <a:spcBef>
                          <a:spcPts val="250"/>
                        </a:spcBef>
                      </a:pPr>
                      <a:r>
                        <a:rPr lang="fr-FR" sz="800" dirty="0">
                          <a:solidFill>
                            <a:schemeClr val="bg1"/>
                          </a:solidFill>
                        </a:rPr>
                        <a:t>6</a:t>
                      </a:r>
                      <a:endParaRPr sz="800" dirty="0">
                        <a:solidFill>
                          <a:schemeClr val="bg1"/>
                        </a:solidFill>
                        <a:latin typeface="Arial MT"/>
                        <a:cs typeface="Arial MT"/>
                      </a:endParaRPr>
                    </a:p>
                  </a:txBody>
                  <a:tcPr marL="0" marR="0" marT="31750" marB="0">
                    <a:lnL>
                      <a:noFill/>
                    </a:lnL>
                    <a:lnR>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F4749"/>
                    </a:solidFill>
                  </a:tcPr>
                </a:tc>
                <a:tc>
                  <a:txBody>
                    <a:bodyPr/>
                    <a:lstStyle/>
                    <a:p>
                      <a:pPr marR="3175" algn="ctr">
                        <a:lnSpc>
                          <a:spcPct val="100000"/>
                        </a:lnSpc>
                        <a:spcBef>
                          <a:spcPts val="250"/>
                        </a:spcBef>
                      </a:pPr>
                      <a:r>
                        <a:rPr lang="fr-FR" sz="800" dirty="0">
                          <a:solidFill>
                            <a:schemeClr val="bg1"/>
                          </a:solidFill>
                        </a:rPr>
                        <a:t>10</a:t>
                      </a:r>
                      <a:endParaRPr sz="800" dirty="0">
                        <a:solidFill>
                          <a:schemeClr val="bg1"/>
                        </a:solidFill>
                        <a:latin typeface="Arial MT"/>
                        <a:cs typeface="Arial MT"/>
                      </a:endParaRPr>
                    </a:p>
                  </a:txBody>
                  <a:tcPr marL="0" marR="0" marT="31750" marB="0">
                    <a:lnL>
                      <a:noFill/>
                    </a:lnL>
                    <a:lnR>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F4749"/>
                    </a:solidFill>
                  </a:tcPr>
                </a:tc>
                <a:tc>
                  <a:txBody>
                    <a:bodyPr/>
                    <a:lstStyle/>
                    <a:p>
                      <a:pPr marR="214629" algn="ctr">
                        <a:lnSpc>
                          <a:spcPct val="100000"/>
                        </a:lnSpc>
                        <a:spcBef>
                          <a:spcPts val="250"/>
                        </a:spcBef>
                      </a:pPr>
                      <a:r>
                        <a:rPr lang="fr-FR" sz="800" dirty="0">
                          <a:solidFill>
                            <a:schemeClr val="bg1"/>
                          </a:solidFill>
                        </a:rPr>
                        <a:t>6</a:t>
                      </a:r>
                      <a:endParaRPr sz="800" dirty="0">
                        <a:solidFill>
                          <a:schemeClr val="bg1"/>
                        </a:solidFill>
                        <a:latin typeface="Arial MT"/>
                        <a:cs typeface="Arial MT"/>
                      </a:endParaRPr>
                    </a:p>
                  </a:txBody>
                  <a:tcPr marL="0" marR="0" marT="31750" marB="0">
                    <a:lnL>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F4749"/>
                    </a:solidFill>
                  </a:tcPr>
                </a:tc>
                <a:extLst>
                  <a:ext uri="{0D108BD9-81ED-4DB2-BD59-A6C34878D82A}">
                    <a16:rowId xmlns:a16="http://schemas.microsoft.com/office/drawing/2014/main" val="10001"/>
                  </a:ext>
                </a:extLst>
              </a:tr>
              <a:tr h="148200">
                <a:tc>
                  <a:txBody>
                    <a:bodyPr/>
                    <a:lstStyle/>
                    <a:p>
                      <a:pPr algn="ctr">
                        <a:lnSpc>
                          <a:spcPct val="100000"/>
                        </a:lnSpc>
                        <a:spcBef>
                          <a:spcPts val="100"/>
                        </a:spcBef>
                      </a:pPr>
                      <a:r>
                        <a:rPr lang="fr-FR" sz="700" spc="-15" dirty="0">
                          <a:solidFill>
                            <a:schemeClr val="bg1"/>
                          </a:solidFill>
                        </a:rPr>
                        <a:t>SALLE 2</a:t>
                      </a:r>
                      <a:endParaRPr sz="700" dirty="0">
                        <a:solidFill>
                          <a:schemeClr val="bg1"/>
                        </a:solidFill>
                        <a:latin typeface="Trebuchet MS"/>
                        <a:cs typeface="Trebuchet MS"/>
                      </a:endParaRPr>
                    </a:p>
                  </a:txBody>
                  <a:tcPr marL="0" marR="0" marT="12700" marB="0">
                    <a:lnL w="6350" cap="flat" cmpd="sng" algn="ctr">
                      <a:solidFill>
                        <a:schemeClr val="bg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231F20"/>
                    </a:solidFill>
                  </a:tcPr>
                </a:tc>
                <a:tc>
                  <a:txBody>
                    <a:bodyPr/>
                    <a:lstStyle/>
                    <a:p>
                      <a:pPr marL="32384" algn="ctr">
                        <a:lnSpc>
                          <a:spcPct val="100000"/>
                        </a:lnSpc>
                      </a:pPr>
                      <a:r>
                        <a:rPr lang="fr-FR" sz="800" spc="0" dirty="0">
                          <a:solidFill>
                            <a:schemeClr val="bg1"/>
                          </a:solidFill>
                        </a:rPr>
                        <a:t>27</a:t>
                      </a:r>
                      <a:r>
                        <a:rPr sz="800" spc="-50" dirty="0">
                          <a:solidFill>
                            <a:schemeClr val="bg1"/>
                          </a:solidFill>
                        </a:rPr>
                        <a:t> </a:t>
                      </a:r>
                      <a:r>
                        <a:rPr sz="700" spc="-15" dirty="0">
                          <a:solidFill>
                            <a:schemeClr val="bg1"/>
                          </a:solidFill>
                        </a:rPr>
                        <a:t>m</a:t>
                      </a:r>
                      <a:r>
                        <a:rPr sz="600" baseline="27777" dirty="0">
                          <a:solidFill>
                            <a:schemeClr val="bg1"/>
                          </a:solidFill>
                        </a:rPr>
                        <a:t>2</a:t>
                      </a:r>
                      <a:endParaRPr sz="600" baseline="27777" dirty="0">
                        <a:solidFill>
                          <a:schemeClr val="bg1"/>
                        </a:solidFill>
                        <a:latin typeface="Arial MT"/>
                        <a:cs typeface="Arial MT"/>
                      </a:endParaRPr>
                    </a:p>
                  </a:txBody>
                  <a:tcPr marL="0" marR="0" marT="0" marB="0">
                    <a:lnL>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F4749"/>
                    </a:solidFill>
                  </a:tcPr>
                </a:tc>
                <a:tc>
                  <a:txBody>
                    <a:bodyPr/>
                    <a:lstStyle/>
                    <a:p>
                      <a:pPr marR="3810" algn="ctr">
                        <a:lnSpc>
                          <a:spcPct val="100000"/>
                        </a:lnSpc>
                      </a:pPr>
                      <a:r>
                        <a:rPr sz="800" dirty="0">
                          <a:solidFill>
                            <a:schemeClr val="bg1"/>
                          </a:solidFill>
                        </a:rPr>
                        <a:t>3</a:t>
                      </a:r>
                      <a:r>
                        <a:rPr sz="800" spc="-50" dirty="0">
                          <a:solidFill>
                            <a:schemeClr val="bg1"/>
                          </a:solidFill>
                        </a:rPr>
                        <a:t> </a:t>
                      </a:r>
                      <a:r>
                        <a:rPr sz="800" dirty="0">
                          <a:solidFill>
                            <a:schemeClr val="bg1"/>
                          </a:solidFill>
                        </a:rPr>
                        <a:t>m</a:t>
                      </a:r>
                      <a:endParaRPr sz="800" dirty="0">
                        <a:solidFill>
                          <a:schemeClr val="bg1"/>
                        </a:solidFill>
                        <a:latin typeface="Arial MT"/>
                        <a:cs typeface="Arial MT"/>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4F4749"/>
                    </a:solidFill>
                  </a:tcPr>
                </a:tc>
                <a:tc>
                  <a:txBody>
                    <a:bodyPr/>
                    <a:lstStyle/>
                    <a:p>
                      <a:pPr algn="ctr">
                        <a:lnSpc>
                          <a:spcPct val="100000"/>
                        </a:lnSpc>
                      </a:pPr>
                      <a:r>
                        <a:rPr lang="fr-FR" sz="800" spc="-140" dirty="0">
                          <a:solidFill>
                            <a:schemeClr val="bg1"/>
                          </a:solidFill>
                        </a:rPr>
                        <a:t>8</a:t>
                      </a:r>
                      <a:endParaRPr sz="800" dirty="0">
                        <a:solidFill>
                          <a:schemeClr val="bg1"/>
                        </a:solidFill>
                        <a:latin typeface="Arial MT"/>
                        <a:cs typeface="Arial MT"/>
                      </a:endParaRPr>
                    </a:p>
                  </a:txBody>
                  <a:tcPr marL="0" marR="0" marT="0" marB="0">
                    <a:lnL w="28575"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4F4749"/>
                    </a:solidFill>
                  </a:tcPr>
                </a:tc>
                <a:tc>
                  <a:txBody>
                    <a:bodyPr/>
                    <a:lstStyle/>
                    <a:p>
                      <a:pPr marL="46990" algn="ctr">
                        <a:lnSpc>
                          <a:spcPct val="100000"/>
                        </a:lnSpc>
                      </a:pPr>
                      <a:r>
                        <a:rPr lang="fr-FR" sz="800" spc="-70" dirty="0">
                          <a:solidFill>
                            <a:schemeClr val="bg1"/>
                          </a:solidFill>
                        </a:rPr>
                        <a:t>8</a:t>
                      </a:r>
                      <a:endParaRPr sz="800" dirty="0">
                        <a:solidFill>
                          <a:schemeClr val="bg1"/>
                        </a:solidFill>
                        <a:latin typeface="Arial MT"/>
                        <a:cs typeface="Arial MT"/>
                      </a:endParaRPr>
                    </a:p>
                  </a:txBody>
                  <a:tcPr marL="0" marR="0" marT="0" marB="0">
                    <a:lnL>
                      <a:noFill/>
                    </a:lnL>
                    <a:lnR>
                      <a:noFill/>
                    </a:lnR>
                    <a:lnT w="12700" cmpd="sng">
                      <a:noFill/>
                    </a:lnT>
                    <a:lnB w="12700" cmpd="sng">
                      <a:noFill/>
                    </a:lnB>
                    <a:lnTlToBr w="12700" cmpd="sng">
                      <a:noFill/>
                      <a:prstDash val="solid"/>
                    </a:lnTlToBr>
                    <a:lnBlToTr w="12700" cmpd="sng">
                      <a:noFill/>
                      <a:prstDash val="solid"/>
                    </a:lnBlToTr>
                    <a:solidFill>
                      <a:srgbClr val="4F4749"/>
                    </a:solidFill>
                  </a:tcPr>
                </a:tc>
                <a:tc>
                  <a:txBody>
                    <a:bodyPr/>
                    <a:lstStyle/>
                    <a:p>
                      <a:pPr marR="3175" algn="ctr">
                        <a:lnSpc>
                          <a:spcPct val="100000"/>
                        </a:lnSpc>
                      </a:pPr>
                      <a:r>
                        <a:rPr lang="fr-FR" sz="800" dirty="0">
                          <a:solidFill>
                            <a:schemeClr val="bg1"/>
                          </a:solidFill>
                        </a:rPr>
                        <a:t>10</a:t>
                      </a:r>
                      <a:endParaRPr sz="800" dirty="0">
                        <a:solidFill>
                          <a:schemeClr val="bg1"/>
                        </a:solidFill>
                        <a:latin typeface="Arial MT"/>
                        <a:cs typeface="Arial MT"/>
                      </a:endParaRPr>
                    </a:p>
                  </a:txBody>
                  <a:tcPr marL="0" marR="0" marT="0" marB="0">
                    <a:lnL>
                      <a:noFill/>
                    </a:lnL>
                    <a:lnR>
                      <a:noFill/>
                    </a:lnR>
                    <a:lnT w="12700" cmpd="sng">
                      <a:noFill/>
                    </a:lnT>
                    <a:lnB w="12700" cmpd="sng">
                      <a:noFill/>
                    </a:lnB>
                    <a:lnTlToBr w="12700" cmpd="sng">
                      <a:noFill/>
                      <a:prstDash val="solid"/>
                    </a:lnTlToBr>
                    <a:lnBlToTr w="12700" cmpd="sng">
                      <a:noFill/>
                      <a:prstDash val="solid"/>
                    </a:lnBlToTr>
                    <a:solidFill>
                      <a:srgbClr val="4F4749"/>
                    </a:solidFill>
                  </a:tcPr>
                </a:tc>
                <a:tc>
                  <a:txBody>
                    <a:bodyPr/>
                    <a:lstStyle/>
                    <a:p>
                      <a:pPr marR="214629" algn="ctr">
                        <a:lnSpc>
                          <a:spcPct val="100000"/>
                        </a:lnSpc>
                      </a:pPr>
                      <a:r>
                        <a:rPr lang="fr-FR" sz="800" spc="-125" dirty="0">
                          <a:solidFill>
                            <a:schemeClr val="bg1"/>
                          </a:solidFill>
                        </a:rPr>
                        <a:t>6</a:t>
                      </a:r>
                      <a:endParaRPr sz="800" dirty="0">
                        <a:solidFill>
                          <a:schemeClr val="bg1"/>
                        </a:solidFill>
                        <a:latin typeface="Arial MT"/>
                        <a:cs typeface="Arial MT"/>
                      </a:endParaRPr>
                    </a:p>
                  </a:txBody>
                  <a:tcPr marL="0" marR="0" marT="0" marB="0">
                    <a:lnL>
                      <a:noFill/>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F4749"/>
                    </a:solidFill>
                  </a:tcPr>
                </a:tc>
                <a:extLst>
                  <a:ext uri="{0D108BD9-81ED-4DB2-BD59-A6C34878D82A}">
                    <a16:rowId xmlns:a16="http://schemas.microsoft.com/office/drawing/2014/main" val="10002"/>
                  </a:ext>
                </a:extLst>
              </a:tr>
              <a:tr h="148200">
                <a:tc>
                  <a:txBody>
                    <a:bodyPr/>
                    <a:lstStyle/>
                    <a:p>
                      <a:pPr algn="ctr">
                        <a:lnSpc>
                          <a:spcPct val="100000"/>
                        </a:lnSpc>
                        <a:spcBef>
                          <a:spcPts val="100"/>
                        </a:spcBef>
                      </a:pPr>
                      <a:r>
                        <a:rPr lang="fr-FR" sz="700" spc="-30" dirty="0">
                          <a:solidFill>
                            <a:schemeClr val="bg1"/>
                          </a:solidFill>
                        </a:rPr>
                        <a:t>SALLE 3</a:t>
                      </a:r>
                      <a:endParaRPr sz="700" dirty="0">
                        <a:solidFill>
                          <a:schemeClr val="bg1"/>
                        </a:solidFill>
                        <a:latin typeface="Trebuchet MS"/>
                        <a:cs typeface="Trebuchet MS"/>
                      </a:endParaRPr>
                    </a:p>
                  </a:txBody>
                  <a:tcPr marL="0" marR="0" marT="12700" marB="0">
                    <a:lnL w="6350" cap="flat" cmpd="sng" algn="ctr">
                      <a:solidFill>
                        <a:schemeClr val="bg1"/>
                      </a:solidFill>
                      <a:prstDash val="solid"/>
                      <a:round/>
                      <a:headEnd type="none" w="med" len="med"/>
                      <a:tailEnd type="none" w="med" len="med"/>
                    </a:lnL>
                    <a:lnR>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31F20"/>
                    </a:solidFill>
                  </a:tcPr>
                </a:tc>
                <a:tc>
                  <a:txBody>
                    <a:bodyPr/>
                    <a:lstStyle/>
                    <a:p>
                      <a:pPr marL="32384" algn="ctr">
                        <a:lnSpc>
                          <a:spcPct val="100000"/>
                        </a:lnSpc>
                      </a:pPr>
                      <a:r>
                        <a:rPr lang="fr-FR" sz="800" spc="0" dirty="0">
                          <a:solidFill>
                            <a:schemeClr val="bg1"/>
                          </a:solidFill>
                        </a:rPr>
                        <a:t>46</a:t>
                      </a:r>
                      <a:r>
                        <a:rPr sz="800" spc="-50" dirty="0">
                          <a:solidFill>
                            <a:schemeClr val="bg1"/>
                          </a:solidFill>
                        </a:rPr>
                        <a:t> </a:t>
                      </a:r>
                      <a:r>
                        <a:rPr sz="700" spc="-15" dirty="0">
                          <a:solidFill>
                            <a:schemeClr val="bg1"/>
                          </a:solidFill>
                        </a:rPr>
                        <a:t>m</a:t>
                      </a:r>
                      <a:r>
                        <a:rPr sz="600" baseline="27777" dirty="0">
                          <a:solidFill>
                            <a:schemeClr val="bg1"/>
                          </a:solidFill>
                        </a:rPr>
                        <a:t>2</a:t>
                      </a:r>
                      <a:endParaRPr sz="600" baseline="27777" dirty="0">
                        <a:solidFill>
                          <a:schemeClr val="bg1"/>
                        </a:solidFill>
                        <a:latin typeface="Arial MT"/>
                        <a:cs typeface="Arial MT"/>
                      </a:endParaRPr>
                    </a:p>
                  </a:txBody>
                  <a:tcPr marL="0" marR="0" marT="0" marB="0">
                    <a:lnL>
                      <a:noFill/>
                    </a:lnL>
                    <a:lnR>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4749"/>
                    </a:solidFill>
                  </a:tcPr>
                </a:tc>
                <a:tc>
                  <a:txBody>
                    <a:bodyPr/>
                    <a:lstStyle/>
                    <a:p>
                      <a:pPr marR="3810" algn="ctr">
                        <a:lnSpc>
                          <a:spcPct val="100000"/>
                        </a:lnSpc>
                      </a:pPr>
                      <a:r>
                        <a:rPr lang="fr-FR" sz="800" spc="-50" dirty="0">
                          <a:solidFill>
                            <a:schemeClr val="bg1"/>
                          </a:solidFill>
                        </a:rPr>
                        <a:t>5</a:t>
                      </a:r>
                      <a:r>
                        <a:rPr sz="800" spc="-50" dirty="0">
                          <a:solidFill>
                            <a:schemeClr val="bg1"/>
                          </a:solidFill>
                        </a:rPr>
                        <a:t> </a:t>
                      </a:r>
                      <a:r>
                        <a:rPr sz="800" dirty="0">
                          <a:solidFill>
                            <a:schemeClr val="bg1"/>
                          </a:solidFill>
                        </a:rPr>
                        <a:t>m</a:t>
                      </a:r>
                      <a:endParaRPr sz="800" dirty="0">
                        <a:solidFill>
                          <a:schemeClr val="bg1"/>
                        </a:solidFill>
                        <a:latin typeface="Arial MT"/>
                        <a:cs typeface="Arial MT"/>
                      </a:endParaRPr>
                    </a:p>
                  </a:txBody>
                  <a:tcPr marL="0" marR="0" marT="0" marB="0">
                    <a:lnL>
                      <a:noFill/>
                    </a:lnL>
                    <a:lnR>
                      <a:noFill/>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4749"/>
                    </a:solidFill>
                  </a:tcPr>
                </a:tc>
                <a:tc>
                  <a:txBody>
                    <a:bodyPr/>
                    <a:lstStyle/>
                    <a:p>
                      <a:pPr algn="ctr">
                        <a:lnSpc>
                          <a:spcPct val="100000"/>
                        </a:lnSpc>
                      </a:pPr>
                      <a:r>
                        <a:rPr lang="fr-FR" sz="800" spc="-140" dirty="0">
                          <a:solidFill>
                            <a:schemeClr val="bg1"/>
                          </a:solidFill>
                        </a:rPr>
                        <a:t>10</a:t>
                      </a:r>
                      <a:endParaRPr sz="800" dirty="0">
                        <a:solidFill>
                          <a:schemeClr val="bg1"/>
                        </a:solidFill>
                        <a:latin typeface="Arial MT"/>
                        <a:cs typeface="Arial MT"/>
                      </a:endParaRPr>
                    </a:p>
                  </a:txBody>
                  <a:tcPr marL="0" marR="0" marT="0" marB="0">
                    <a:lnL>
                      <a:noFill/>
                    </a:lnL>
                    <a:lnR>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4749"/>
                    </a:solidFill>
                  </a:tcPr>
                </a:tc>
                <a:tc>
                  <a:txBody>
                    <a:bodyPr/>
                    <a:lstStyle/>
                    <a:p>
                      <a:pPr marL="46990" algn="ctr">
                        <a:lnSpc>
                          <a:spcPct val="100000"/>
                        </a:lnSpc>
                      </a:pPr>
                      <a:r>
                        <a:rPr lang="fr-FR" sz="800" dirty="0">
                          <a:solidFill>
                            <a:schemeClr val="bg1"/>
                          </a:solidFill>
                        </a:rPr>
                        <a:t>10</a:t>
                      </a:r>
                      <a:endParaRPr sz="800" dirty="0">
                        <a:solidFill>
                          <a:schemeClr val="bg1"/>
                        </a:solidFill>
                        <a:latin typeface="Arial MT"/>
                        <a:cs typeface="Arial MT"/>
                      </a:endParaRPr>
                    </a:p>
                  </a:txBody>
                  <a:tcPr marL="0" marR="0" marT="0" marB="0">
                    <a:lnL>
                      <a:noFill/>
                    </a:lnL>
                    <a:lnR>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4749"/>
                    </a:solidFill>
                  </a:tcPr>
                </a:tc>
                <a:tc>
                  <a:txBody>
                    <a:bodyPr/>
                    <a:lstStyle/>
                    <a:p>
                      <a:pPr marR="3175" algn="ctr">
                        <a:lnSpc>
                          <a:spcPct val="100000"/>
                        </a:lnSpc>
                      </a:pPr>
                      <a:r>
                        <a:rPr lang="fr-FR" sz="800" spc="-55" dirty="0">
                          <a:solidFill>
                            <a:schemeClr val="bg1"/>
                          </a:solidFill>
                        </a:rPr>
                        <a:t>12</a:t>
                      </a:r>
                      <a:endParaRPr sz="800" dirty="0">
                        <a:solidFill>
                          <a:schemeClr val="bg1"/>
                        </a:solidFill>
                        <a:latin typeface="Arial MT"/>
                        <a:cs typeface="Arial MT"/>
                      </a:endParaRPr>
                    </a:p>
                  </a:txBody>
                  <a:tcPr marL="0" marR="0" marT="0" marB="0">
                    <a:lnL>
                      <a:noFill/>
                    </a:lnL>
                    <a:lnR>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4749"/>
                    </a:solidFill>
                  </a:tcPr>
                </a:tc>
                <a:tc>
                  <a:txBody>
                    <a:bodyPr/>
                    <a:lstStyle/>
                    <a:p>
                      <a:pPr marR="214629" algn="ctr">
                        <a:lnSpc>
                          <a:spcPct val="100000"/>
                        </a:lnSpc>
                      </a:pPr>
                      <a:r>
                        <a:rPr lang="fr-FR" sz="800" spc="-125" dirty="0">
                          <a:solidFill>
                            <a:schemeClr val="bg1"/>
                          </a:solidFill>
                        </a:rPr>
                        <a:t>10</a:t>
                      </a:r>
                      <a:endParaRPr sz="800" dirty="0">
                        <a:solidFill>
                          <a:schemeClr val="bg1"/>
                        </a:solidFill>
                        <a:latin typeface="Arial MT"/>
                        <a:cs typeface="Arial MT"/>
                      </a:endParaRPr>
                    </a:p>
                  </a:txBody>
                  <a:tcPr marL="0" marR="0" marT="0" marB="0">
                    <a:lnL>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4749"/>
                    </a:solidFill>
                  </a:tcPr>
                </a:tc>
                <a:extLst>
                  <a:ext uri="{0D108BD9-81ED-4DB2-BD59-A6C34878D82A}">
                    <a16:rowId xmlns:a16="http://schemas.microsoft.com/office/drawing/2014/main" val="10003"/>
                  </a:ext>
                </a:extLst>
              </a:tr>
            </a:tbl>
          </a:graphicData>
        </a:graphic>
      </p:graphicFrame>
      <p:sp>
        <p:nvSpPr>
          <p:cNvPr id="46" name="object 45"/>
          <p:cNvSpPr txBox="1"/>
          <p:nvPr/>
        </p:nvSpPr>
        <p:spPr>
          <a:xfrm>
            <a:off x="2864454" y="9796320"/>
            <a:ext cx="1504315" cy="105157"/>
          </a:xfrm>
          <a:prstGeom prst="rect">
            <a:avLst/>
          </a:prstGeom>
        </p:spPr>
        <p:txBody>
          <a:bodyPr vert="horz" wrap="square" lIns="0" tIns="12700" rIns="0" bIns="0" rtlCol="0">
            <a:spAutoFit/>
          </a:bodyPr>
          <a:lstStyle/>
          <a:p>
            <a:pPr marL="12700">
              <a:lnSpc>
                <a:spcPct val="100000"/>
              </a:lnSpc>
              <a:spcBef>
                <a:spcPts val="100"/>
              </a:spcBef>
            </a:pPr>
            <a:r>
              <a:rPr sz="600" spc="-80" dirty="0">
                <a:latin typeface="Arial MT"/>
                <a:cs typeface="Arial MT"/>
              </a:rPr>
              <a:t>CAPACITÉ</a:t>
            </a:r>
            <a:r>
              <a:rPr sz="600" spc="-35" dirty="0">
                <a:latin typeface="Arial MT"/>
                <a:cs typeface="Arial MT"/>
              </a:rPr>
              <a:t> </a:t>
            </a:r>
            <a:r>
              <a:rPr sz="600" spc="-95" dirty="0">
                <a:latin typeface="Arial MT"/>
                <a:cs typeface="Arial MT"/>
              </a:rPr>
              <a:t>DES</a:t>
            </a:r>
            <a:r>
              <a:rPr sz="600" spc="-35" dirty="0">
                <a:latin typeface="Arial MT"/>
                <a:cs typeface="Arial MT"/>
              </a:rPr>
              <a:t> </a:t>
            </a:r>
            <a:r>
              <a:rPr sz="600" spc="-90" dirty="0">
                <a:latin typeface="Arial MT"/>
                <a:cs typeface="Arial MT"/>
              </a:rPr>
              <a:t>SALONS</a:t>
            </a:r>
            <a:r>
              <a:rPr sz="600" spc="-35" dirty="0">
                <a:latin typeface="Arial MT"/>
                <a:cs typeface="Arial MT"/>
              </a:rPr>
              <a:t> </a:t>
            </a:r>
            <a:r>
              <a:rPr sz="600" spc="-90" dirty="0">
                <a:latin typeface="Arial MT"/>
                <a:cs typeface="Arial MT"/>
              </a:rPr>
              <a:t>SELON</a:t>
            </a:r>
            <a:r>
              <a:rPr sz="600" spc="-35" dirty="0">
                <a:latin typeface="Arial MT"/>
                <a:cs typeface="Arial MT"/>
              </a:rPr>
              <a:t> </a:t>
            </a:r>
            <a:r>
              <a:rPr sz="600" spc="-75" dirty="0">
                <a:latin typeface="Arial MT"/>
                <a:cs typeface="Arial MT"/>
              </a:rPr>
              <a:t>L’AMÉNAGEMENT</a:t>
            </a:r>
            <a:endParaRPr sz="600" dirty="0">
              <a:latin typeface="Arial MT"/>
              <a:cs typeface="Arial MT"/>
            </a:endParaRPr>
          </a:p>
        </p:txBody>
      </p:sp>
      <p:pic>
        <p:nvPicPr>
          <p:cNvPr id="16" name="Imag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68220" y="420331"/>
            <a:ext cx="3001796" cy="1801078"/>
          </a:xfrm>
          <a:prstGeom prst="rect">
            <a:avLst/>
          </a:prstGeom>
        </p:spPr>
      </p:pic>
      <p:grpSp>
        <p:nvGrpSpPr>
          <p:cNvPr id="47" name="object 11"/>
          <p:cNvGrpSpPr/>
          <p:nvPr/>
        </p:nvGrpSpPr>
        <p:grpSpPr>
          <a:xfrm>
            <a:off x="5426623" y="197055"/>
            <a:ext cx="481231" cy="481231"/>
            <a:chOff x="4749713" y="5228597"/>
            <a:chExt cx="288290" cy="288290"/>
          </a:xfrm>
        </p:grpSpPr>
        <p:sp>
          <p:nvSpPr>
            <p:cNvPr id="48" name="object 12"/>
            <p:cNvSpPr/>
            <p:nvPr/>
          </p:nvSpPr>
          <p:spPr>
            <a:xfrm>
              <a:off x="4749713" y="5228597"/>
              <a:ext cx="288290" cy="288290"/>
            </a:xfrm>
            <a:custGeom>
              <a:avLst/>
              <a:gdLst/>
              <a:ahLst/>
              <a:cxnLst/>
              <a:rect l="l" t="t" r="r" b="b"/>
              <a:pathLst>
                <a:path w="288289" h="288289">
                  <a:moveTo>
                    <a:pt x="143992" y="0"/>
                  </a:moveTo>
                  <a:lnTo>
                    <a:pt x="98478" y="7341"/>
                  </a:lnTo>
                  <a:lnTo>
                    <a:pt x="58951" y="27785"/>
                  </a:lnTo>
                  <a:lnTo>
                    <a:pt x="27781" y="58959"/>
                  </a:lnTo>
                  <a:lnTo>
                    <a:pt x="7340" y="98490"/>
                  </a:lnTo>
                  <a:lnTo>
                    <a:pt x="0" y="144005"/>
                  </a:lnTo>
                  <a:lnTo>
                    <a:pt x="7340" y="189520"/>
                  </a:lnTo>
                  <a:lnTo>
                    <a:pt x="27781" y="229051"/>
                  </a:lnTo>
                  <a:lnTo>
                    <a:pt x="58951" y="260224"/>
                  </a:lnTo>
                  <a:lnTo>
                    <a:pt x="98478" y="280668"/>
                  </a:lnTo>
                  <a:lnTo>
                    <a:pt x="143992" y="288010"/>
                  </a:lnTo>
                  <a:lnTo>
                    <a:pt x="189512" y="280668"/>
                  </a:lnTo>
                  <a:lnTo>
                    <a:pt x="229043" y="260224"/>
                  </a:lnTo>
                  <a:lnTo>
                    <a:pt x="260215" y="229051"/>
                  </a:lnTo>
                  <a:lnTo>
                    <a:pt x="280657" y="189520"/>
                  </a:lnTo>
                  <a:lnTo>
                    <a:pt x="287997" y="144005"/>
                  </a:lnTo>
                  <a:lnTo>
                    <a:pt x="280657" y="98490"/>
                  </a:lnTo>
                  <a:lnTo>
                    <a:pt x="260215" y="58959"/>
                  </a:lnTo>
                  <a:lnTo>
                    <a:pt x="229043" y="27785"/>
                  </a:lnTo>
                  <a:lnTo>
                    <a:pt x="189512" y="7341"/>
                  </a:lnTo>
                  <a:lnTo>
                    <a:pt x="143992" y="0"/>
                  </a:lnTo>
                  <a:close/>
                </a:path>
              </a:pathLst>
            </a:custGeom>
            <a:solidFill>
              <a:srgbClr val="BF8746"/>
            </a:solidFill>
          </p:spPr>
          <p:txBody>
            <a:bodyPr wrap="square" lIns="0" tIns="0" rIns="0" bIns="0" rtlCol="0"/>
            <a:lstStyle/>
            <a:p>
              <a:endParaRPr/>
            </a:p>
          </p:txBody>
        </p:sp>
        <p:pic>
          <p:nvPicPr>
            <p:cNvPr id="49" name="object 13"/>
            <p:cNvPicPr/>
            <p:nvPr/>
          </p:nvPicPr>
          <p:blipFill>
            <a:blip r:embed="rId15" cstate="print"/>
            <a:stretch>
              <a:fillRect/>
            </a:stretch>
          </p:blipFill>
          <p:spPr>
            <a:xfrm>
              <a:off x="4786744" y="5321810"/>
              <a:ext cx="213944" cy="97701"/>
            </a:xfrm>
            <a:prstGeom prst="rect">
              <a:avLst/>
            </a:prstGeom>
          </p:spPr>
        </p:pic>
      </p:grpSp>
      <p:grpSp>
        <p:nvGrpSpPr>
          <p:cNvPr id="50" name="object 8"/>
          <p:cNvGrpSpPr/>
          <p:nvPr/>
        </p:nvGrpSpPr>
        <p:grpSpPr>
          <a:xfrm flipH="1">
            <a:off x="1567195" y="155158"/>
            <a:ext cx="481231" cy="481231"/>
            <a:chOff x="4754101" y="6991097"/>
            <a:chExt cx="288290" cy="288290"/>
          </a:xfrm>
        </p:grpSpPr>
        <p:sp>
          <p:nvSpPr>
            <p:cNvPr id="51" name="object 9"/>
            <p:cNvSpPr/>
            <p:nvPr/>
          </p:nvSpPr>
          <p:spPr>
            <a:xfrm>
              <a:off x="4754101" y="6991097"/>
              <a:ext cx="288290" cy="288290"/>
            </a:xfrm>
            <a:custGeom>
              <a:avLst/>
              <a:gdLst/>
              <a:ahLst/>
              <a:cxnLst/>
              <a:rect l="l" t="t" r="r" b="b"/>
              <a:pathLst>
                <a:path w="288289" h="288290">
                  <a:moveTo>
                    <a:pt x="143992" y="0"/>
                  </a:moveTo>
                  <a:lnTo>
                    <a:pt x="98478" y="7341"/>
                  </a:lnTo>
                  <a:lnTo>
                    <a:pt x="58951" y="27785"/>
                  </a:lnTo>
                  <a:lnTo>
                    <a:pt x="27781" y="58959"/>
                  </a:lnTo>
                  <a:lnTo>
                    <a:pt x="7340" y="98490"/>
                  </a:lnTo>
                  <a:lnTo>
                    <a:pt x="0" y="144005"/>
                  </a:lnTo>
                  <a:lnTo>
                    <a:pt x="7340" y="189520"/>
                  </a:lnTo>
                  <a:lnTo>
                    <a:pt x="27781" y="229051"/>
                  </a:lnTo>
                  <a:lnTo>
                    <a:pt x="58951" y="260224"/>
                  </a:lnTo>
                  <a:lnTo>
                    <a:pt x="98478" y="280668"/>
                  </a:lnTo>
                  <a:lnTo>
                    <a:pt x="143992" y="288010"/>
                  </a:lnTo>
                  <a:lnTo>
                    <a:pt x="189512" y="280668"/>
                  </a:lnTo>
                  <a:lnTo>
                    <a:pt x="229043" y="260224"/>
                  </a:lnTo>
                  <a:lnTo>
                    <a:pt x="260215" y="229051"/>
                  </a:lnTo>
                  <a:lnTo>
                    <a:pt x="280657" y="189520"/>
                  </a:lnTo>
                  <a:lnTo>
                    <a:pt x="287997" y="144005"/>
                  </a:lnTo>
                  <a:lnTo>
                    <a:pt x="280657" y="98490"/>
                  </a:lnTo>
                  <a:lnTo>
                    <a:pt x="260215" y="58959"/>
                  </a:lnTo>
                  <a:lnTo>
                    <a:pt x="229043" y="27785"/>
                  </a:lnTo>
                  <a:lnTo>
                    <a:pt x="189512" y="7341"/>
                  </a:lnTo>
                  <a:lnTo>
                    <a:pt x="143992" y="0"/>
                  </a:lnTo>
                  <a:close/>
                </a:path>
              </a:pathLst>
            </a:custGeom>
            <a:solidFill>
              <a:srgbClr val="BF8746"/>
            </a:solidFill>
          </p:spPr>
          <p:txBody>
            <a:bodyPr wrap="square" lIns="0" tIns="0" rIns="0" bIns="0" rtlCol="0"/>
            <a:lstStyle/>
            <a:p>
              <a:endParaRPr/>
            </a:p>
          </p:txBody>
        </p:sp>
        <p:pic>
          <p:nvPicPr>
            <p:cNvPr id="52" name="object 10"/>
            <p:cNvPicPr/>
            <p:nvPr/>
          </p:nvPicPr>
          <p:blipFill>
            <a:blip r:embed="rId16" cstate="print"/>
            <a:stretch>
              <a:fillRect/>
            </a:stretch>
          </p:blipFill>
          <p:spPr>
            <a:xfrm>
              <a:off x="4797627" y="7089420"/>
              <a:ext cx="201028" cy="90817"/>
            </a:xfrm>
            <a:prstGeom prst="rect">
              <a:avLst/>
            </a:prstGeom>
          </p:spPr>
        </p:pic>
      </p:grpSp>
      <p:pic>
        <p:nvPicPr>
          <p:cNvPr id="56" name="Image 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20732" y="3600111"/>
            <a:ext cx="2405579" cy="1414481"/>
          </a:xfrm>
          <a:prstGeom prst="rect">
            <a:avLst/>
          </a:prstGeom>
        </p:spPr>
      </p:pic>
      <p:cxnSp>
        <p:nvCxnSpPr>
          <p:cNvPr id="68" name="Connecteur droit 67"/>
          <p:cNvCxnSpPr/>
          <p:nvPr/>
        </p:nvCxnSpPr>
        <p:spPr>
          <a:xfrm>
            <a:off x="3721162" y="-75835"/>
            <a:ext cx="0" cy="3090752"/>
          </a:xfrm>
          <a:prstGeom prst="line">
            <a:avLst/>
          </a:prstGeom>
          <a:ln w="19050">
            <a:solidFill>
              <a:srgbClr val="BA8850"/>
            </a:solidFill>
          </a:ln>
        </p:spPr>
        <p:style>
          <a:lnRef idx="1">
            <a:schemeClr val="accent1"/>
          </a:lnRef>
          <a:fillRef idx="0">
            <a:schemeClr val="accent1"/>
          </a:fillRef>
          <a:effectRef idx="0">
            <a:schemeClr val="accent1"/>
          </a:effectRef>
          <a:fontRef idx="minor">
            <a:schemeClr val="tx1"/>
          </a:fontRef>
        </p:style>
      </p:cxnSp>
      <p:sp>
        <p:nvSpPr>
          <p:cNvPr id="74" name="Ellipse 73"/>
          <p:cNvSpPr/>
          <p:nvPr/>
        </p:nvSpPr>
        <p:spPr>
          <a:xfrm>
            <a:off x="3668145" y="3020478"/>
            <a:ext cx="106034" cy="106034"/>
          </a:xfrm>
          <a:prstGeom prst="ellipse">
            <a:avLst/>
          </a:prstGeom>
          <a:solidFill>
            <a:schemeClr val="tx1"/>
          </a:solidFill>
          <a:ln w="19050">
            <a:solidFill>
              <a:srgbClr val="BA88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8" name="Connecteur droit 77"/>
          <p:cNvCxnSpPr/>
          <p:nvPr/>
        </p:nvCxnSpPr>
        <p:spPr>
          <a:xfrm flipH="1">
            <a:off x="3303860" y="5880100"/>
            <a:ext cx="914400" cy="0"/>
          </a:xfrm>
          <a:prstGeom prst="line">
            <a:avLst/>
          </a:prstGeom>
          <a:ln w="19050">
            <a:solidFill>
              <a:srgbClr val="BA8850"/>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H="1">
            <a:off x="5666321" y="5956300"/>
            <a:ext cx="914400" cy="0"/>
          </a:xfrm>
          <a:prstGeom prst="line">
            <a:avLst/>
          </a:prstGeom>
          <a:ln w="19050">
            <a:solidFill>
              <a:srgbClr val="BA8850"/>
            </a:solidFill>
          </a:ln>
        </p:spPr>
        <p:style>
          <a:lnRef idx="1">
            <a:schemeClr val="accent1"/>
          </a:lnRef>
          <a:fillRef idx="0">
            <a:schemeClr val="accent1"/>
          </a:fillRef>
          <a:effectRef idx="0">
            <a:schemeClr val="accent1"/>
          </a:effectRef>
          <a:fontRef idx="minor">
            <a:schemeClr val="tx1"/>
          </a:fontRef>
        </p:style>
      </p:cxnSp>
      <p:pic>
        <p:nvPicPr>
          <p:cNvPr id="80" name="object 23"/>
          <p:cNvPicPr/>
          <p:nvPr/>
        </p:nvPicPr>
        <p:blipFill>
          <a:blip r:embed="rId18" cstate="print"/>
          <a:stretch>
            <a:fillRect/>
          </a:stretch>
        </p:blipFill>
        <p:spPr>
          <a:xfrm>
            <a:off x="5211141" y="8615998"/>
            <a:ext cx="397490" cy="74421"/>
          </a:xfrm>
          <a:prstGeom prst="rect">
            <a:avLst/>
          </a:prstGeom>
        </p:spPr>
      </p:pic>
    </p:spTree>
    <p:extLst>
      <p:ext uri="{BB962C8B-B14F-4D97-AF65-F5344CB8AC3E}">
        <p14:creationId xmlns:p14="http://schemas.microsoft.com/office/powerpoint/2010/main" val="80027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2AAA51EBFD447B400FDFBF7E756BE" ma:contentTypeVersion="14" ma:contentTypeDescription="Create a new document." ma:contentTypeScope="" ma:versionID="f8391fd9ea7fe181ba6ca3ccb72a3f33">
  <xsd:schema xmlns:xsd="http://www.w3.org/2001/XMLSchema" xmlns:xs="http://www.w3.org/2001/XMLSchema" xmlns:p="http://schemas.microsoft.com/office/2006/metadata/properties" xmlns:ns3="4f9c88db-a125-4f30-a9da-4f1dcf571bad" xmlns:ns4="91e4c91f-3786-4bf2-bd2a-82cc92892817" targetNamespace="http://schemas.microsoft.com/office/2006/metadata/properties" ma:root="true" ma:fieldsID="4df4b082dbc10a379ee6db2893edabad" ns3:_="" ns4:_="">
    <xsd:import namespace="4f9c88db-a125-4f30-a9da-4f1dcf571bad"/>
    <xsd:import namespace="91e4c91f-3786-4bf2-bd2a-82cc9289281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c88db-a125-4f30-a9da-4f1dcf571b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e4c91f-3786-4bf2-bd2a-82cc928928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F625BE-849B-40C7-9A01-584901623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9c88db-a125-4f30-a9da-4f1dcf571bad"/>
    <ds:schemaRef ds:uri="91e4c91f-3786-4bf2-bd2a-82cc928928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7BEB43-B7F9-4468-95C4-8C7154B6A46F}">
  <ds:schemaRefs>
    <ds:schemaRef ds:uri="http://schemas.microsoft.com/sharepoint/v3/contenttype/forms"/>
  </ds:schemaRefs>
</ds:datastoreItem>
</file>

<file path=customXml/itemProps3.xml><?xml version="1.0" encoding="utf-8"?>
<ds:datastoreItem xmlns:ds="http://schemas.openxmlformats.org/officeDocument/2006/customXml" ds:itemID="{01CAD1E7-B7EA-4F3B-9899-D21723E13DFD}">
  <ds:schemaRefs>
    <ds:schemaRef ds:uri="http://purl.org/dc/terms/"/>
    <ds:schemaRef ds:uri="4f9c88db-a125-4f30-a9da-4f1dcf571bad"/>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91e4c91f-3786-4bf2-bd2a-82cc92892817"/>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413</TotalTime>
  <Words>495</Words>
  <Application>Microsoft Office PowerPoint</Application>
  <PresentationFormat>Custom</PresentationFormat>
  <Paragraphs>58</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 Black</vt:lpstr>
      <vt:lpstr>Arial MT</vt:lpstr>
      <vt:lpstr>Calibri</vt:lpstr>
      <vt:lpstr>Cambria</vt:lpstr>
      <vt:lpstr>Times New Roman</vt:lpstr>
      <vt:lpstr>Trebuchet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MOYANO Sophie</dc:creator>
  <cp:lastModifiedBy>KELLNER Andrea</cp:lastModifiedBy>
  <cp:revision>51</cp:revision>
  <dcterms:created xsi:type="dcterms:W3CDTF">2021-07-19T07:16:22Z</dcterms:created>
  <dcterms:modified xsi:type="dcterms:W3CDTF">2021-10-14T07:32:54Z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2021-04-22T00:00:00Z</vt:filetime>
  </property>
  <property fmtid="{D5CDD505-2E9C-101B-9397-08002B2CF9AE}" pid="3" name="Creator">
    <vt:lpwstr>Adobe InDesign 16.1 (Macintosh)</vt:lpwstr>
  </property>
  <property fmtid="{D5CDD505-2E9C-101B-9397-08002B2CF9AE}" pid="4" name="LastSaved">
    <vt:filetime>2021-07-19T00:00:00Z</vt:filetime>
  </property>
  <property fmtid="{D5CDD505-2E9C-101B-9397-08002B2CF9AE}" pid="5" name="ContentTypeId">
    <vt:lpwstr>0x010100CC22AAA51EBFD447B400FDFBF7E756BE</vt:lpwstr>
  </property>
</Properties>
</file>